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8803600" cy="51206400"/>
  <p:notesSz cx="6858000" cy="9144000"/>
  <p:defaultTextStyle>
    <a:defPPr>
      <a:defRPr lang="zh-CN"/>
    </a:defPPr>
    <a:lvl1pPr marL="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1pPr>
    <a:lvl2pPr marL="216027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2pPr>
    <a:lvl3pPr marL="432054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3pPr>
    <a:lvl4pPr marL="648081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4pPr>
    <a:lvl5pPr marL="864108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5pPr>
    <a:lvl6pPr marL="1080135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6pPr>
    <a:lvl7pPr marL="1296162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7pPr>
    <a:lvl8pPr marL="1512189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8pPr>
    <a:lvl9pPr marL="1728216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AAB"/>
    <a:srgbClr val="1923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" d="100"/>
          <a:sy n="10" d="100"/>
        </p:scale>
        <p:origin x="-3428" y="-572"/>
      </p:cViewPr>
      <p:guideLst>
        <p:guide orient="horz" pos="16128"/>
        <p:guide pos="90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160270" y="15907177"/>
            <a:ext cx="24483061" cy="1097618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320541" y="29016960"/>
            <a:ext cx="20162520" cy="13086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60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80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801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961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121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282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20882611" y="2050636"/>
            <a:ext cx="6480810" cy="4369138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440180" y="2050636"/>
            <a:ext cx="18962370" cy="4369138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75286" y="32904859"/>
            <a:ext cx="24483061" cy="10170160"/>
          </a:xfrm>
        </p:spPr>
        <p:txBody>
          <a:bodyPr anchor="t"/>
          <a:lstStyle>
            <a:lvl1pPr algn="l">
              <a:defRPr sz="189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75286" y="21703460"/>
            <a:ext cx="24483061" cy="11201396"/>
          </a:xfrm>
        </p:spPr>
        <p:txBody>
          <a:bodyPr anchor="b"/>
          <a:lstStyle>
            <a:lvl1pPr marL="0" indent="0">
              <a:buNone/>
              <a:defRPr sz="9500">
                <a:solidFill>
                  <a:schemeClr val="tx1">
                    <a:tint val="75000"/>
                  </a:schemeClr>
                </a:solidFill>
              </a:defRPr>
            </a:lvl1pPr>
            <a:lvl2pPr marL="2160270" indent="0">
              <a:buNone/>
              <a:defRPr sz="8500">
                <a:solidFill>
                  <a:schemeClr val="tx1">
                    <a:tint val="75000"/>
                  </a:schemeClr>
                </a:solidFill>
              </a:defRPr>
            </a:lvl2pPr>
            <a:lvl3pPr marL="4320540" indent="0">
              <a:buNone/>
              <a:defRPr sz="7600">
                <a:solidFill>
                  <a:schemeClr val="tx1">
                    <a:tint val="75000"/>
                  </a:schemeClr>
                </a:solidFill>
              </a:defRPr>
            </a:lvl3pPr>
            <a:lvl4pPr marL="64808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64108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80135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96162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512189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28216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440181" y="11948164"/>
            <a:ext cx="12721590" cy="33793857"/>
          </a:xfrm>
        </p:spPr>
        <p:txBody>
          <a:bodyPr/>
          <a:lstStyle>
            <a:lvl1pPr>
              <a:defRPr sz="13200"/>
            </a:lvl1pPr>
            <a:lvl2pPr>
              <a:defRPr sz="113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641830" y="11948164"/>
            <a:ext cx="12721590" cy="33793857"/>
          </a:xfrm>
        </p:spPr>
        <p:txBody>
          <a:bodyPr/>
          <a:lstStyle>
            <a:lvl1pPr>
              <a:defRPr sz="13200"/>
            </a:lvl1pPr>
            <a:lvl2pPr>
              <a:defRPr sz="113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40181" y="11462178"/>
            <a:ext cx="12726592" cy="4776890"/>
          </a:xfrm>
        </p:spPr>
        <p:txBody>
          <a:bodyPr anchor="b"/>
          <a:lstStyle>
            <a:lvl1pPr marL="0" indent="0">
              <a:buNone/>
              <a:defRPr sz="11300" b="1"/>
            </a:lvl1pPr>
            <a:lvl2pPr marL="2160270" indent="0">
              <a:buNone/>
              <a:defRPr sz="9500" b="1"/>
            </a:lvl2pPr>
            <a:lvl3pPr marL="4320540" indent="0">
              <a:buNone/>
              <a:defRPr sz="8500" b="1"/>
            </a:lvl3pPr>
            <a:lvl4pPr marL="6480810" indent="0">
              <a:buNone/>
              <a:defRPr sz="7600" b="1"/>
            </a:lvl4pPr>
            <a:lvl5pPr marL="8641080" indent="0">
              <a:buNone/>
              <a:defRPr sz="7600" b="1"/>
            </a:lvl5pPr>
            <a:lvl6pPr marL="10801350" indent="0">
              <a:buNone/>
              <a:defRPr sz="7600" b="1"/>
            </a:lvl6pPr>
            <a:lvl7pPr marL="12961620" indent="0">
              <a:buNone/>
              <a:defRPr sz="7600" b="1"/>
            </a:lvl7pPr>
            <a:lvl8pPr marL="15121890" indent="0">
              <a:buNone/>
              <a:defRPr sz="7600" b="1"/>
            </a:lvl8pPr>
            <a:lvl9pPr marL="17282160" indent="0">
              <a:buNone/>
              <a:defRPr sz="7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40181" y="16239067"/>
            <a:ext cx="12726592" cy="29502951"/>
          </a:xfrm>
        </p:spPr>
        <p:txBody>
          <a:bodyPr/>
          <a:lstStyle>
            <a:lvl1pPr>
              <a:defRPr sz="11300"/>
            </a:lvl1pPr>
            <a:lvl2pPr>
              <a:defRPr sz="95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4631831" y="11462178"/>
            <a:ext cx="12731591" cy="4776890"/>
          </a:xfrm>
        </p:spPr>
        <p:txBody>
          <a:bodyPr anchor="b"/>
          <a:lstStyle>
            <a:lvl1pPr marL="0" indent="0">
              <a:buNone/>
              <a:defRPr sz="11300" b="1"/>
            </a:lvl1pPr>
            <a:lvl2pPr marL="2160270" indent="0">
              <a:buNone/>
              <a:defRPr sz="9500" b="1"/>
            </a:lvl2pPr>
            <a:lvl3pPr marL="4320540" indent="0">
              <a:buNone/>
              <a:defRPr sz="8500" b="1"/>
            </a:lvl3pPr>
            <a:lvl4pPr marL="6480810" indent="0">
              <a:buNone/>
              <a:defRPr sz="7600" b="1"/>
            </a:lvl4pPr>
            <a:lvl5pPr marL="8641080" indent="0">
              <a:buNone/>
              <a:defRPr sz="7600" b="1"/>
            </a:lvl5pPr>
            <a:lvl6pPr marL="10801350" indent="0">
              <a:buNone/>
              <a:defRPr sz="7600" b="1"/>
            </a:lvl6pPr>
            <a:lvl7pPr marL="12961620" indent="0">
              <a:buNone/>
              <a:defRPr sz="7600" b="1"/>
            </a:lvl7pPr>
            <a:lvl8pPr marL="15121890" indent="0">
              <a:buNone/>
              <a:defRPr sz="7600" b="1"/>
            </a:lvl8pPr>
            <a:lvl9pPr marL="17282160" indent="0">
              <a:buNone/>
              <a:defRPr sz="7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4631831" y="16239067"/>
            <a:ext cx="12731591" cy="29502951"/>
          </a:xfrm>
        </p:spPr>
        <p:txBody>
          <a:bodyPr/>
          <a:lstStyle>
            <a:lvl1pPr>
              <a:defRPr sz="11300"/>
            </a:lvl1pPr>
            <a:lvl2pPr>
              <a:defRPr sz="95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0182" y="2038773"/>
            <a:ext cx="9476186" cy="8676641"/>
          </a:xfrm>
        </p:spPr>
        <p:txBody>
          <a:bodyPr anchor="b"/>
          <a:lstStyle>
            <a:lvl1pPr algn="l">
              <a:defRPr sz="9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261409" y="2038779"/>
            <a:ext cx="16102013" cy="43703244"/>
          </a:xfrm>
        </p:spPr>
        <p:txBody>
          <a:bodyPr/>
          <a:lstStyle>
            <a:lvl1pPr>
              <a:defRPr sz="15100"/>
            </a:lvl1pPr>
            <a:lvl2pPr>
              <a:defRPr sz="13200"/>
            </a:lvl2pPr>
            <a:lvl3pPr>
              <a:defRPr sz="11300"/>
            </a:lvl3pPr>
            <a:lvl4pPr>
              <a:defRPr sz="9500"/>
            </a:lvl4pPr>
            <a:lvl5pPr>
              <a:defRPr sz="9500"/>
            </a:lvl5pPr>
            <a:lvl6pPr>
              <a:defRPr sz="9500"/>
            </a:lvl6pPr>
            <a:lvl7pPr>
              <a:defRPr sz="9500"/>
            </a:lvl7pPr>
            <a:lvl8pPr>
              <a:defRPr sz="9500"/>
            </a:lvl8pPr>
            <a:lvl9pPr>
              <a:defRPr sz="9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440182" y="10715419"/>
            <a:ext cx="9476186" cy="35026604"/>
          </a:xfrm>
        </p:spPr>
        <p:txBody>
          <a:bodyPr/>
          <a:lstStyle>
            <a:lvl1pPr marL="0" indent="0">
              <a:buNone/>
              <a:defRPr sz="6600"/>
            </a:lvl1pPr>
            <a:lvl2pPr marL="2160270" indent="0">
              <a:buNone/>
              <a:defRPr sz="5700"/>
            </a:lvl2pPr>
            <a:lvl3pPr marL="4320540" indent="0">
              <a:buNone/>
              <a:defRPr sz="4700"/>
            </a:lvl3pPr>
            <a:lvl4pPr marL="6480810" indent="0">
              <a:buNone/>
              <a:defRPr sz="4300"/>
            </a:lvl4pPr>
            <a:lvl5pPr marL="8641080" indent="0">
              <a:buNone/>
              <a:defRPr sz="4300"/>
            </a:lvl5pPr>
            <a:lvl6pPr marL="10801350" indent="0">
              <a:buNone/>
              <a:defRPr sz="4300"/>
            </a:lvl6pPr>
            <a:lvl7pPr marL="12961620" indent="0">
              <a:buNone/>
              <a:defRPr sz="4300"/>
            </a:lvl7pPr>
            <a:lvl8pPr marL="15121890" indent="0">
              <a:buNone/>
              <a:defRPr sz="4300"/>
            </a:lvl8pPr>
            <a:lvl9pPr marL="17282160" indent="0">
              <a:buNone/>
              <a:defRPr sz="4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645707" y="35844480"/>
            <a:ext cx="17282160" cy="4231643"/>
          </a:xfrm>
        </p:spPr>
        <p:txBody>
          <a:bodyPr anchor="b"/>
          <a:lstStyle>
            <a:lvl1pPr algn="l">
              <a:defRPr sz="9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645707" y="4575386"/>
            <a:ext cx="17282160" cy="30723840"/>
          </a:xfrm>
        </p:spPr>
        <p:txBody>
          <a:bodyPr/>
          <a:lstStyle>
            <a:lvl1pPr marL="0" indent="0">
              <a:buNone/>
              <a:defRPr sz="15100"/>
            </a:lvl1pPr>
            <a:lvl2pPr marL="2160270" indent="0">
              <a:buNone/>
              <a:defRPr sz="13200"/>
            </a:lvl2pPr>
            <a:lvl3pPr marL="4320540" indent="0">
              <a:buNone/>
              <a:defRPr sz="11300"/>
            </a:lvl3pPr>
            <a:lvl4pPr marL="6480810" indent="0">
              <a:buNone/>
              <a:defRPr sz="9500"/>
            </a:lvl4pPr>
            <a:lvl5pPr marL="8641080" indent="0">
              <a:buNone/>
              <a:defRPr sz="9500"/>
            </a:lvl5pPr>
            <a:lvl6pPr marL="10801350" indent="0">
              <a:buNone/>
              <a:defRPr sz="9500"/>
            </a:lvl6pPr>
            <a:lvl7pPr marL="12961620" indent="0">
              <a:buNone/>
              <a:defRPr sz="9500"/>
            </a:lvl7pPr>
            <a:lvl8pPr marL="15121890" indent="0">
              <a:buNone/>
              <a:defRPr sz="9500"/>
            </a:lvl8pPr>
            <a:lvl9pPr marL="17282160" indent="0">
              <a:buNone/>
              <a:defRPr sz="9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45707" y="40076123"/>
            <a:ext cx="17282160" cy="6009637"/>
          </a:xfrm>
        </p:spPr>
        <p:txBody>
          <a:bodyPr/>
          <a:lstStyle>
            <a:lvl1pPr marL="0" indent="0">
              <a:buNone/>
              <a:defRPr sz="6600"/>
            </a:lvl1pPr>
            <a:lvl2pPr marL="2160270" indent="0">
              <a:buNone/>
              <a:defRPr sz="5700"/>
            </a:lvl2pPr>
            <a:lvl3pPr marL="4320540" indent="0">
              <a:buNone/>
              <a:defRPr sz="4700"/>
            </a:lvl3pPr>
            <a:lvl4pPr marL="6480810" indent="0">
              <a:buNone/>
              <a:defRPr sz="4300"/>
            </a:lvl4pPr>
            <a:lvl5pPr marL="8641080" indent="0">
              <a:buNone/>
              <a:defRPr sz="4300"/>
            </a:lvl5pPr>
            <a:lvl6pPr marL="10801350" indent="0">
              <a:buNone/>
              <a:defRPr sz="4300"/>
            </a:lvl6pPr>
            <a:lvl7pPr marL="12961620" indent="0">
              <a:buNone/>
              <a:defRPr sz="4300"/>
            </a:lvl7pPr>
            <a:lvl8pPr marL="15121890" indent="0">
              <a:buNone/>
              <a:defRPr sz="4300"/>
            </a:lvl8pPr>
            <a:lvl9pPr marL="17282160" indent="0">
              <a:buNone/>
              <a:defRPr sz="4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440181" y="2050630"/>
            <a:ext cx="25923240" cy="8534400"/>
          </a:xfrm>
          <a:prstGeom prst="rect">
            <a:avLst/>
          </a:prstGeom>
        </p:spPr>
        <p:txBody>
          <a:bodyPr vert="horz" lIns="432054" tIns="216027" rIns="432054" bIns="21602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40181" y="11948164"/>
            <a:ext cx="25923240" cy="33793857"/>
          </a:xfrm>
          <a:prstGeom prst="rect">
            <a:avLst/>
          </a:prstGeom>
        </p:spPr>
        <p:txBody>
          <a:bodyPr vert="horz" lIns="432054" tIns="216027" rIns="432054" bIns="21602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440181" y="47460752"/>
            <a:ext cx="6720840" cy="2726267"/>
          </a:xfrm>
          <a:prstGeom prst="rect">
            <a:avLst/>
          </a:prstGeom>
        </p:spPr>
        <p:txBody>
          <a:bodyPr vert="horz" lIns="432054" tIns="216027" rIns="432054" bIns="216027" rtlCol="0" anchor="ctr"/>
          <a:lstStyle>
            <a:lvl1pPr algn="l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9841231" y="47460752"/>
            <a:ext cx="9121141" cy="2726267"/>
          </a:xfrm>
          <a:prstGeom prst="rect">
            <a:avLst/>
          </a:prstGeom>
        </p:spPr>
        <p:txBody>
          <a:bodyPr vert="horz" lIns="432054" tIns="216027" rIns="432054" bIns="216027" rtlCol="0" anchor="ctr"/>
          <a:lstStyle>
            <a:lvl1pPr algn="ct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20642581" y="47460752"/>
            <a:ext cx="6720840" cy="2726267"/>
          </a:xfrm>
          <a:prstGeom prst="rect">
            <a:avLst/>
          </a:prstGeom>
        </p:spPr>
        <p:txBody>
          <a:bodyPr vert="horz" lIns="432054" tIns="216027" rIns="432054" bIns="216027" rtlCol="0" anchor="ctr"/>
          <a:lstStyle>
            <a:lvl1pPr algn="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20540" rtl="0" eaLnBrk="1" latinLnBrk="0" hangingPunct="1">
        <a:spcBef>
          <a:spcPct val="0"/>
        </a:spcBef>
        <a:buNone/>
        <a:defRPr sz="20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203" indent="-1620203" algn="l" defTabSz="4320540" rtl="0" eaLnBrk="1" latinLnBrk="0" hangingPunct="1">
        <a:spcBef>
          <a:spcPct val="20000"/>
        </a:spcBef>
        <a:buFont typeface="Arial" pitchFamily="34" charset="0"/>
        <a:buChar char="•"/>
        <a:defRPr sz="15100" kern="1200">
          <a:solidFill>
            <a:schemeClr val="tx1"/>
          </a:solidFill>
          <a:latin typeface="+mn-lt"/>
          <a:ea typeface="+mn-ea"/>
          <a:cs typeface="+mn-cs"/>
        </a:defRPr>
      </a:lvl1pPr>
      <a:lvl2pPr marL="3510439" indent="-1350169" algn="l" defTabSz="4320540" rtl="0" eaLnBrk="1" latinLnBrk="0" hangingPunct="1">
        <a:spcBef>
          <a:spcPct val="20000"/>
        </a:spcBef>
        <a:buFont typeface="Arial" pitchFamily="34" charset="0"/>
        <a:buChar char="–"/>
        <a:defRPr sz="132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675" indent="-1080135" algn="l" defTabSz="4320540" rtl="0" eaLnBrk="1" latinLnBrk="0" hangingPunct="1">
        <a:spcBef>
          <a:spcPct val="20000"/>
        </a:spcBef>
        <a:buFont typeface="Arial" pitchFamily="34" charset="0"/>
        <a:buChar char="•"/>
        <a:defRPr sz="113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945" indent="-1080135" algn="l" defTabSz="4320540" rtl="0" eaLnBrk="1" latinLnBrk="0" hangingPunct="1">
        <a:spcBef>
          <a:spcPct val="20000"/>
        </a:spcBef>
        <a:buFont typeface="Arial" pitchFamily="34" charset="0"/>
        <a:buChar char="–"/>
        <a:defRPr sz="9500" kern="1200">
          <a:solidFill>
            <a:schemeClr val="tx1"/>
          </a:solidFill>
          <a:latin typeface="+mn-lt"/>
          <a:ea typeface="+mn-ea"/>
          <a:cs typeface="+mn-cs"/>
        </a:defRPr>
      </a:lvl4pPr>
      <a:lvl5pPr marL="9721215" indent="-1080135" algn="l" defTabSz="4320540" rtl="0" eaLnBrk="1" latinLnBrk="0" hangingPunct="1">
        <a:spcBef>
          <a:spcPct val="20000"/>
        </a:spcBef>
        <a:buFont typeface="Arial" pitchFamily="34" charset="0"/>
        <a:buChar char="»"/>
        <a:defRPr sz="9500" kern="1200">
          <a:solidFill>
            <a:schemeClr val="tx1"/>
          </a:solidFill>
          <a:latin typeface="+mn-lt"/>
          <a:ea typeface="+mn-ea"/>
          <a:cs typeface="+mn-cs"/>
        </a:defRPr>
      </a:lvl5pPr>
      <a:lvl6pPr marL="11881485" indent="-1080135" algn="l" defTabSz="4320540" rtl="0" eaLnBrk="1" latinLnBrk="0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6pPr>
      <a:lvl7pPr marL="14041755" indent="-1080135" algn="l" defTabSz="4320540" rtl="0" eaLnBrk="1" latinLnBrk="0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7pPr>
      <a:lvl8pPr marL="16202025" indent="-1080135" algn="l" defTabSz="4320540" rtl="0" eaLnBrk="1" latinLnBrk="0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8pPr>
      <a:lvl9pPr marL="18362295" indent="-1080135" algn="l" defTabSz="4320540" rtl="0" eaLnBrk="1" latinLnBrk="0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1pPr>
      <a:lvl2pPr marL="216027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54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81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5pPr>
      <a:lvl6pPr marL="1080135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296162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512189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展板模板-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8852" y="856171"/>
            <a:ext cx="4163815" cy="3140132"/>
          </a:xfrm>
          <a:prstGeom prst="rect">
            <a:avLst/>
          </a:prstGeom>
        </p:spPr>
      </p:pic>
      <p:pic>
        <p:nvPicPr>
          <p:cNvPr id="1026" name="Picture 2" descr="C:\Users\Administrator\Desktop\展板模板-0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94449" y="1436745"/>
            <a:ext cx="18696345" cy="192122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155285" y="48898791"/>
            <a:ext cx="30779573" cy="797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500" dirty="0" smtClean="0">
                <a:latin typeface="黑体" pitchFamily="49" charset="-122"/>
                <a:ea typeface="黑体" pitchFamily="49" charset="-122"/>
              </a:rPr>
              <a:t>参展单位名称（在名称前面可以加单位的</a:t>
            </a:r>
            <a:r>
              <a:rPr lang="en-US" altLang="zh-CN" sz="4500" dirty="0" smtClean="0">
                <a:latin typeface="黑体" pitchFamily="49" charset="-122"/>
                <a:ea typeface="黑体" pitchFamily="49" charset="-122"/>
              </a:rPr>
              <a:t>logo</a:t>
            </a:r>
            <a:r>
              <a:rPr lang="zh-CN" altLang="en-US" sz="4500" dirty="0" smtClean="0"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45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22945" y="16821996"/>
            <a:ext cx="24280655" cy="2673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500" b="1" dirty="0" smtClean="0">
                <a:solidFill>
                  <a:srgbClr val="005AAB"/>
                </a:solidFill>
              </a:rPr>
              <a:t>标题：黑体（加粗）  </a:t>
            </a:r>
            <a:r>
              <a:rPr lang="en-US" altLang="zh-CN" sz="7500" b="1" dirty="0" smtClean="0">
                <a:solidFill>
                  <a:srgbClr val="005AAB"/>
                </a:solidFill>
              </a:rPr>
              <a:t>75pt</a:t>
            </a:r>
            <a:endParaRPr lang="en-US" altLang="zh-CN" sz="7500" b="1" dirty="0" smtClean="0"/>
          </a:p>
          <a:p>
            <a:endParaRPr lang="en-US" altLang="zh-CN" sz="4500" dirty="0" smtClean="0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4500" dirty="0" smtClean="0">
                <a:latin typeface="黑体" pitchFamily="49" charset="-122"/>
                <a:ea typeface="黑体" pitchFamily="49" charset="-122"/>
              </a:rPr>
              <a:t>内容：黑体  </a:t>
            </a:r>
            <a:r>
              <a:rPr lang="en-US" altLang="zh-CN" sz="4500" dirty="0" smtClean="0">
                <a:latin typeface="黑体" pitchFamily="49" charset="-122"/>
                <a:ea typeface="黑体" pitchFamily="49" charset="-122"/>
              </a:rPr>
              <a:t>45pt</a:t>
            </a:r>
            <a:r>
              <a:rPr lang="zh-CN" altLang="en-US" sz="4500" dirty="0" smtClean="0">
                <a:latin typeface="黑体" pitchFamily="49" charset="-122"/>
                <a:ea typeface="黑体" pitchFamily="49" charset="-122"/>
              </a:rPr>
              <a:t>（可根据文字内容多少适当调整字体大小）</a:t>
            </a:r>
            <a:endParaRPr lang="zh-CN" altLang="en-US" sz="45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9660" y="10871097"/>
            <a:ext cx="13797667" cy="4484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36</Words>
  <Application>Microsoft Office PowerPoint</Application>
  <PresentationFormat>自定义</PresentationFormat>
  <Paragraphs>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heqiumei</cp:lastModifiedBy>
  <cp:revision>3</cp:revision>
  <dcterms:created xsi:type="dcterms:W3CDTF">2019-04-02T06:12:06Z</dcterms:created>
  <dcterms:modified xsi:type="dcterms:W3CDTF">2019-04-04T08:34:35Z</dcterms:modified>
</cp:coreProperties>
</file>