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409" r:id="rId2"/>
  </p:sldIdLst>
  <p:sldSz cx="32399288" cy="4319905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606">
          <p15:clr>
            <a:srgbClr val="A4A3A4"/>
          </p15:clr>
        </p15:guide>
        <p15:guide id="2" pos="1020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E75BA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21" d="100"/>
          <a:sy n="21" d="100"/>
        </p:scale>
        <p:origin x="84" y="426"/>
      </p:cViewPr>
      <p:guideLst>
        <p:guide orient="horz" pos="13606"/>
        <p:guide pos="10206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7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2.xml"/><Relationship Id="rId4" Type="http://schemas.openxmlformats.org/officeDocument/2006/relationships/tags" Target="../tags/tag6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1.xml"/><Relationship Id="rId4" Type="http://schemas.openxmlformats.org/officeDocument/2006/relationships/tags" Target="../tags/tag20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9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3.xml"/><Relationship Id="rId4" Type="http://schemas.openxmlformats.org/officeDocument/2006/relationships/tags" Target="../tags/tag5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3185827" y="5760019"/>
            <a:ext cx="26041502" cy="16191549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2126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3185827" y="22427790"/>
            <a:ext cx="26041502" cy="9274991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8505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1619885" indent="0" algn="ctr">
              <a:buNone/>
              <a:defRPr sz="7085"/>
            </a:lvl2pPr>
            <a:lvl3pPr marL="3239770" indent="0" algn="ctr">
              <a:buNone/>
              <a:defRPr sz="6380"/>
            </a:lvl3pPr>
            <a:lvl4pPr marL="4860290" indent="0" algn="ctr">
              <a:buNone/>
              <a:defRPr sz="5670"/>
            </a:lvl4pPr>
            <a:lvl5pPr marL="6480175" indent="0" algn="ctr">
              <a:buNone/>
              <a:defRPr sz="5670"/>
            </a:lvl5pPr>
            <a:lvl6pPr marL="8100060" indent="0" algn="ctr">
              <a:buNone/>
              <a:defRPr sz="5670"/>
            </a:lvl6pPr>
            <a:lvl7pPr marL="9719945" indent="0" algn="ctr">
              <a:buNone/>
              <a:defRPr sz="5670"/>
            </a:lvl7pPr>
            <a:lvl8pPr marL="11339830" indent="0" algn="ctr">
              <a:buNone/>
              <a:defRPr sz="5670"/>
            </a:lvl8pPr>
            <a:lvl9pPr marL="12959715" indent="0" algn="ctr">
              <a:buNone/>
              <a:defRPr sz="567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2021/6/4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2021/6/4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1616831" y="4875607"/>
            <a:ext cx="29160359" cy="34537436"/>
          </a:xfrm>
        </p:spPr>
        <p:txBody>
          <a:bodyPr/>
          <a:lstStyle>
            <a:lvl1pPr marL="810260" indent="-81026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2430145" indent="-81026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4050030" indent="-81026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5669915" indent="-81026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7289800" indent="-81026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2021/6/4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3185827" y="15647296"/>
            <a:ext cx="26041502" cy="6417659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2126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3185827" y="22427790"/>
            <a:ext cx="26041502" cy="2970719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8505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16831" y="3832453"/>
            <a:ext cx="29150792" cy="4444739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2755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616831" y="9388378"/>
            <a:ext cx="29150792" cy="29979311"/>
          </a:xfrm>
        </p:spPr>
        <p:txBody>
          <a:bodyPr vert="horz" lIns="90000" tIns="46800" rIns="90000" bIns="46800" rtlCol="0">
            <a:normAutofit/>
          </a:bodyPr>
          <a:lstStyle>
            <a:lvl1pPr marL="810260" marR="0" lvl="0" indent="-810260" algn="l" defTabSz="914400" rtl="0" eaLnBrk="1" fontAlgn="auto" latinLnBrk="0" hangingPunct="1">
              <a:lnSpc>
                <a:spcPct val="130000"/>
              </a:lnSpc>
              <a:spcBef>
                <a:spcPts val="5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638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2430145" marR="0" lvl="1" indent="-810260" algn="l" defTabSz="914400" rtl="0" eaLnBrk="1" fontAlgn="auto" latinLnBrk="0" hangingPunct="1">
              <a:lnSpc>
                <a:spcPct val="120000"/>
              </a:lnSpc>
              <a:spcBef>
                <a:spcPts val="5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567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4050030" marR="0" lvl="2" indent="-810260" algn="l" defTabSz="914400" rtl="0" eaLnBrk="1" fontAlgn="auto" latinLnBrk="0" hangingPunct="1">
              <a:lnSpc>
                <a:spcPct val="120000"/>
              </a:lnSpc>
              <a:spcBef>
                <a:spcPts val="5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567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5669915" marR="0" lvl="3" indent="-810260" algn="l" defTabSz="914400" rtl="0" eaLnBrk="1" fontAlgn="auto" latinLnBrk="0" hangingPunct="1">
              <a:lnSpc>
                <a:spcPct val="120000"/>
              </a:lnSpc>
              <a:spcBef>
                <a:spcPts val="5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496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7289800" marR="0" lvl="4" indent="-810260" algn="l" defTabSz="914400" rtl="0" eaLnBrk="1" fontAlgn="auto" latinLnBrk="0" hangingPunct="1">
              <a:lnSpc>
                <a:spcPct val="120000"/>
              </a:lnSpc>
              <a:spcBef>
                <a:spcPts val="5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496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8100060" indent="0">
              <a:buNone/>
              <a:defRPr/>
            </a:lvl6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5290577" y="24241969"/>
            <a:ext cx="20645687" cy="4830252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1559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5290577" y="29072221"/>
            <a:ext cx="20645687" cy="5465215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638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1619885" indent="0">
              <a:buNone/>
              <a:defRPr sz="7085">
                <a:solidFill>
                  <a:schemeClr val="tx1">
                    <a:tint val="75000"/>
                  </a:schemeClr>
                </a:solidFill>
              </a:defRPr>
            </a:lvl2pPr>
            <a:lvl3pPr marL="3239770" indent="0">
              <a:buNone/>
              <a:defRPr sz="6380">
                <a:solidFill>
                  <a:schemeClr val="tx1">
                    <a:tint val="75000"/>
                  </a:schemeClr>
                </a:solidFill>
              </a:defRPr>
            </a:lvl3pPr>
            <a:lvl4pPr marL="4860290" indent="0">
              <a:buNone/>
              <a:defRPr sz="5670">
                <a:solidFill>
                  <a:schemeClr val="tx1">
                    <a:tint val="75000"/>
                  </a:schemeClr>
                </a:solidFill>
              </a:defRPr>
            </a:lvl4pPr>
            <a:lvl5pPr marL="6480175" indent="0">
              <a:buNone/>
              <a:defRPr sz="5670">
                <a:solidFill>
                  <a:schemeClr val="tx1">
                    <a:tint val="75000"/>
                  </a:schemeClr>
                </a:solidFill>
              </a:defRPr>
            </a:lvl5pPr>
            <a:lvl6pPr marL="8100060" indent="0">
              <a:buNone/>
              <a:defRPr sz="5670">
                <a:solidFill>
                  <a:schemeClr val="tx1">
                    <a:tint val="75000"/>
                  </a:schemeClr>
                </a:solidFill>
              </a:defRPr>
            </a:lvl6pPr>
            <a:lvl7pPr marL="9719945" indent="0">
              <a:buNone/>
              <a:defRPr sz="5670">
                <a:solidFill>
                  <a:schemeClr val="tx1">
                    <a:tint val="75000"/>
                  </a:schemeClr>
                </a:solidFill>
              </a:defRPr>
            </a:lvl7pPr>
            <a:lvl8pPr marL="11339830" indent="0">
              <a:buNone/>
              <a:defRPr sz="5670">
                <a:solidFill>
                  <a:schemeClr val="tx1">
                    <a:tint val="75000"/>
                  </a:schemeClr>
                </a:solidFill>
              </a:defRPr>
            </a:lvl8pPr>
            <a:lvl9pPr marL="12959715" indent="0">
              <a:buNone/>
              <a:defRPr sz="567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16831" y="3832453"/>
            <a:ext cx="29150792" cy="4444739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2755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1616831" y="9456409"/>
            <a:ext cx="13757414" cy="29911279"/>
          </a:xfrm>
        </p:spPr>
        <p:txBody>
          <a:bodyPr vert="horz" lIns="90000" tIns="46800" rIns="90000" bIns="46800" rtlCol="0">
            <a:normAutofit/>
          </a:bodyPr>
          <a:lstStyle>
            <a:lvl1pPr marL="810260" marR="0" lvl="0" indent="-810260" algn="l" defTabSz="914400" rtl="0" eaLnBrk="1" fontAlgn="auto" latinLnBrk="0" hangingPunct="1">
              <a:lnSpc>
                <a:spcPct val="130000"/>
              </a:lnSpc>
              <a:spcBef>
                <a:spcPts val="5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567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2430145" marR="0" lvl="1" indent="-810260" algn="l" defTabSz="914400" rtl="0" eaLnBrk="1" fontAlgn="auto" latinLnBrk="0" hangingPunct="1">
              <a:lnSpc>
                <a:spcPct val="120000"/>
              </a:lnSpc>
              <a:spcBef>
                <a:spcPts val="5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567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4050030" marR="0" lvl="2" indent="-810260" algn="l" defTabSz="914400" rtl="0" eaLnBrk="1" fontAlgn="auto" latinLnBrk="0" hangingPunct="1">
              <a:lnSpc>
                <a:spcPct val="120000"/>
              </a:lnSpc>
              <a:spcBef>
                <a:spcPts val="5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567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5669915" marR="0" lvl="3" indent="-810260" algn="l" defTabSz="914400" rtl="0" eaLnBrk="1" fontAlgn="auto" latinLnBrk="0" hangingPunct="1">
              <a:lnSpc>
                <a:spcPct val="120000"/>
              </a:lnSpc>
              <a:spcBef>
                <a:spcPts val="5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496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7289800" marR="0" lvl="4" indent="-810260" algn="l" defTabSz="914400" rtl="0" eaLnBrk="1" fontAlgn="auto" latinLnBrk="0" hangingPunct="1">
              <a:lnSpc>
                <a:spcPct val="120000"/>
              </a:lnSpc>
              <a:spcBef>
                <a:spcPts val="5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496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17038911" y="9456409"/>
            <a:ext cx="13757414" cy="29911279"/>
          </a:xfrm>
        </p:spPr>
        <p:txBody>
          <a:bodyPr lIns="90000" tIns="46800" rIns="90000" bIns="46800">
            <a:normAutofit/>
          </a:bodyPr>
          <a:lstStyle>
            <a:lvl1pPr marL="810260" indent="-81026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567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2430145" indent="-81026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567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4050030" indent="-81026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567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5669915" indent="-81026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496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496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2021/6/4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16831" y="3832453"/>
            <a:ext cx="29150792" cy="4444739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2755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616831" y="9002864"/>
            <a:ext cx="14197498" cy="2403788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7085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1619885" indent="0">
              <a:buNone/>
              <a:defRPr sz="7085" b="1"/>
            </a:lvl2pPr>
            <a:lvl3pPr marL="3239770" indent="0">
              <a:buNone/>
              <a:defRPr sz="6380" b="1"/>
            </a:lvl3pPr>
            <a:lvl4pPr marL="4860290" indent="0">
              <a:buNone/>
              <a:defRPr sz="5670" b="1"/>
            </a:lvl4pPr>
            <a:lvl5pPr marL="6480175" indent="0">
              <a:buNone/>
              <a:defRPr sz="5670" b="1"/>
            </a:lvl5pPr>
            <a:lvl6pPr marL="8100060" indent="0">
              <a:buNone/>
              <a:defRPr sz="5670" b="1"/>
            </a:lvl6pPr>
            <a:lvl7pPr marL="9719945" indent="0">
              <a:buNone/>
              <a:defRPr sz="5670" b="1"/>
            </a:lvl7pPr>
            <a:lvl8pPr marL="11339830" indent="0">
              <a:buNone/>
              <a:defRPr sz="5670" b="1"/>
            </a:lvl8pPr>
            <a:lvl9pPr marL="12959715" indent="0">
              <a:buNone/>
              <a:defRPr sz="567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1616831" y="11678778"/>
            <a:ext cx="14197498" cy="27688909"/>
          </a:xfrm>
        </p:spPr>
        <p:txBody>
          <a:bodyPr vert="horz" lIns="101600" tIns="0" rIns="82550" bIns="0" rtlCol="0">
            <a:normAutofit/>
          </a:bodyPr>
          <a:lstStyle>
            <a:lvl1pPr marL="810260" marR="0" lvl="0" indent="-810260" algn="l" defTabSz="914400" rtl="0" eaLnBrk="1" fontAlgn="auto" latinLnBrk="0" hangingPunct="1">
              <a:lnSpc>
                <a:spcPct val="130000"/>
              </a:lnSpc>
              <a:spcBef>
                <a:spcPts val="5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567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2430145" marR="0" lvl="1" indent="-810260" algn="l" defTabSz="914400" rtl="0" eaLnBrk="1" fontAlgn="auto" latinLnBrk="0" hangingPunct="1">
              <a:lnSpc>
                <a:spcPct val="120000"/>
              </a:lnSpc>
              <a:spcBef>
                <a:spcPts val="5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567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4050030" marR="0" lvl="2" indent="-810260" algn="l" defTabSz="914400" rtl="0" eaLnBrk="1" fontAlgn="auto" latinLnBrk="0" hangingPunct="1">
              <a:lnSpc>
                <a:spcPct val="120000"/>
              </a:lnSpc>
              <a:spcBef>
                <a:spcPts val="5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567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5669915" marR="0" lvl="3" indent="-810260" algn="l" defTabSz="914400" rtl="0" eaLnBrk="1" fontAlgn="auto" latinLnBrk="0" hangingPunct="1">
              <a:lnSpc>
                <a:spcPct val="120000"/>
              </a:lnSpc>
              <a:spcBef>
                <a:spcPts val="5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496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7289800" marR="0" lvl="4" indent="-810260" algn="l" defTabSz="914400" rtl="0" eaLnBrk="1" fontAlgn="auto" latinLnBrk="0" hangingPunct="1">
              <a:lnSpc>
                <a:spcPct val="120000"/>
              </a:lnSpc>
              <a:spcBef>
                <a:spcPts val="5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496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16571587" y="8955802"/>
            <a:ext cx="14197498" cy="2403788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5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7085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1619885" indent="0">
              <a:buNone/>
              <a:defRPr sz="7085" b="1"/>
            </a:lvl2pPr>
            <a:lvl3pPr marL="3239770" indent="0">
              <a:buNone/>
              <a:defRPr sz="6380" b="1"/>
            </a:lvl3pPr>
            <a:lvl4pPr marL="4860290" indent="0">
              <a:buNone/>
              <a:defRPr sz="5670" b="1"/>
            </a:lvl4pPr>
            <a:lvl5pPr marL="6480175" indent="0">
              <a:buNone/>
              <a:defRPr sz="5670" b="1"/>
            </a:lvl5pPr>
            <a:lvl6pPr marL="8100060" indent="0">
              <a:buNone/>
              <a:defRPr sz="5670" b="1"/>
            </a:lvl6pPr>
            <a:lvl7pPr marL="9719945" indent="0">
              <a:buNone/>
              <a:defRPr sz="5670" b="1"/>
            </a:lvl7pPr>
            <a:lvl8pPr marL="11339830" indent="0">
              <a:buNone/>
              <a:defRPr sz="5670" b="1"/>
            </a:lvl8pPr>
            <a:lvl9pPr marL="12959715" indent="0">
              <a:buNone/>
              <a:defRPr sz="567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16571587" y="11678778"/>
            <a:ext cx="14197498" cy="27688909"/>
          </a:xfrm>
        </p:spPr>
        <p:txBody>
          <a:bodyPr vert="horz" lIns="101600" tIns="0" rIns="82550" bIns="0" rtlCol="0">
            <a:normAutofit/>
          </a:bodyPr>
          <a:lstStyle>
            <a:lvl1pPr marL="810260" marR="0" lvl="0" indent="-810260" algn="l" defTabSz="914400" rtl="0" eaLnBrk="1" fontAlgn="auto" latinLnBrk="0" hangingPunct="1">
              <a:lnSpc>
                <a:spcPct val="130000"/>
              </a:lnSpc>
              <a:spcBef>
                <a:spcPts val="5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567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2430145" marR="0" lvl="1" indent="-810260" algn="l" defTabSz="914400" rtl="0" eaLnBrk="1" fontAlgn="auto" latinLnBrk="0" hangingPunct="1">
              <a:lnSpc>
                <a:spcPct val="120000"/>
              </a:lnSpc>
              <a:spcBef>
                <a:spcPts val="5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567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4050030" marR="0" lvl="2" indent="-810260" algn="l" defTabSz="914400" rtl="0" eaLnBrk="1" fontAlgn="auto" latinLnBrk="0" hangingPunct="1">
              <a:lnSpc>
                <a:spcPct val="120000"/>
              </a:lnSpc>
              <a:spcBef>
                <a:spcPts val="5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567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5669915" marR="0" lvl="3" indent="-810260" algn="l" defTabSz="914400" rtl="0" eaLnBrk="1" fontAlgn="auto" latinLnBrk="0" hangingPunct="1">
              <a:lnSpc>
                <a:spcPct val="120000"/>
              </a:lnSpc>
              <a:spcBef>
                <a:spcPts val="5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496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7289800" marR="0" lvl="4" indent="-810260" algn="l" defTabSz="914400" rtl="0" eaLnBrk="1" fontAlgn="auto" latinLnBrk="0" hangingPunct="1">
              <a:lnSpc>
                <a:spcPct val="120000"/>
              </a:lnSpc>
              <a:spcBef>
                <a:spcPts val="5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496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16831" y="3832453"/>
            <a:ext cx="29150792" cy="4444739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2755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2021/6/4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2021/6/4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1616831" y="9796568"/>
            <a:ext cx="13906970" cy="29026866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5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567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2430145" marR="0" lvl="1" indent="-810260" algn="l" defTabSz="914400" rtl="0" eaLnBrk="1" fontAlgn="auto" latinLnBrk="0" hangingPunct="1">
              <a:lnSpc>
                <a:spcPct val="130000"/>
              </a:lnSpc>
              <a:spcBef>
                <a:spcPts val="5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567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4050030" marR="0" lvl="2" indent="-810260" algn="l" defTabSz="914400" rtl="0" eaLnBrk="1" fontAlgn="auto" latinLnBrk="0" hangingPunct="1">
              <a:lnSpc>
                <a:spcPct val="130000"/>
              </a:lnSpc>
              <a:spcBef>
                <a:spcPts val="5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567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5669915" marR="0" lvl="3" indent="-810260" algn="l" defTabSz="914400" rtl="0" eaLnBrk="1" fontAlgn="auto" latinLnBrk="0" hangingPunct="1">
              <a:lnSpc>
                <a:spcPct val="130000"/>
              </a:lnSpc>
              <a:spcBef>
                <a:spcPts val="5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567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7289800" marR="0" lvl="4" indent="-810260" algn="l" defTabSz="914400" rtl="0" eaLnBrk="1" fontAlgn="auto" latinLnBrk="0" hangingPunct="1">
              <a:lnSpc>
                <a:spcPct val="130000"/>
              </a:lnSpc>
              <a:spcBef>
                <a:spcPts val="5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567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16876271" y="9796568"/>
            <a:ext cx="13891352" cy="29026866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5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567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1619885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2021/6/4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27199114" y="5760019"/>
            <a:ext cx="2774444" cy="31680103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992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2430030" y="5760019"/>
            <a:ext cx="24367268" cy="31680103"/>
          </a:xfrm>
        </p:spPr>
        <p:txBody>
          <a:bodyPr vert="eaVert" lIns="46800" tIns="46800" rIns="46800" bIns="46800"/>
          <a:lstStyle>
            <a:lvl1pPr marL="810260" indent="-81026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2430145" indent="-81026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4050030" indent="-81026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5669915" indent="-81026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7289800" indent="-81026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18" Type="http://schemas.openxmlformats.org/officeDocument/2006/relationships/tags" Target="../tags/tag6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1616831" y="3832453"/>
            <a:ext cx="29150792" cy="4444739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1616831" y="9388378"/>
            <a:ext cx="29150792" cy="29979311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1626398" y="39775878"/>
            <a:ext cx="7175285" cy="19955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545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2021/6/4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10938324" y="39775878"/>
            <a:ext cx="10523752" cy="19955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545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23592338" y="39775878"/>
            <a:ext cx="7175285" cy="19955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3545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3239770" rtl="0" eaLnBrk="1" fontAlgn="auto" latinLnBrk="0" hangingPunct="1">
        <a:lnSpc>
          <a:spcPct val="100000"/>
        </a:lnSpc>
        <a:spcBef>
          <a:spcPct val="0"/>
        </a:spcBef>
        <a:buNone/>
        <a:defRPr sz="12755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810260" indent="-810260" algn="l" defTabSz="3239770" rtl="0" eaLnBrk="1" fontAlgn="auto" latinLnBrk="0" hangingPunct="1">
        <a:lnSpc>
          <a:spcPct val="130000"/>
        </a:lnSpc>
        <a:spcBef>
          <a:spcPts val="5"/>
        </a:spcBef>
        <a:spcAft>
          <a:spcPts val="1000"/>
        </a:spcAft>
        <a:buFont typeface="Arial" panose="020B0604020202020204" pitchFamily="34" charset="0"/>
        <a:buChar char="●"/>
        <a:defRPr sz="638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2430145" indent="-810260" algn="l" defTabSz="3239770" rtl="0" eaLnBrk="1" fontAlgn="auto" latinLnBrk="0" hangingPunct="1">
        <a:lnSpc>
          <a:spcPct val="120000"/>
        </a:lnSpc>
        <a:spcBef>
          <a:spcPts val="5"/>
        </a:spcBef>
        <a:spcAft>
          <a:spcPts val="600"/>
        </a:spcAft>
        <a:buFont typeface="Arial" panose="020B0604020202020204" pitchFamily="34" charset="0"/>
        <a:buChar char="●"/>
        <a:tabLst>
          <a:tab pos="5703570" algn="l"/>
          <a:tab pos="5703570" algn="l"/>
          <a:tab pos="5703570" algn="l"/>
          <a:tab pos="5703570" algn="l"/>
        </a:tabLst>
        <a:defRPr sz="567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4050030" indent="-810260" algn="l" defTabSz="3239770" rtl="0" eaLnBrk="1" fontAlgn="auto" latinLnBrk="0" hangingPunct="1">
        <a:lnSpc>
          <a:spcPct val="120000"/>
        </a:lnSpc>
        <a:spcBef>
          <a:spcPts val="5"/>
        </a:spcBef>
        <a:spcAft>
          <a:spcPts val="600"/>
        </a:spcAft>
        <a:buFont typeface="Arial" panose="020B0604020202020204" pitchFamily="34" charset="0"/>
        <a:buChar char="●"/>
        <a:defRPr sz="567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5669915" indent="-810260" algn="l" defTabSz="3239770" rtl="0" eaLnBrk="1" fontAlgn="auto" latinLnBrk="0" hangingPunct="1">
        <a:lnSpc>
          <a:spcPct val="120000"/>
        </a:lnSpc>
        <a:spcBef>
          <a:spcPts val="5"/>
        </a:spcBef>
        <a:spcAft>
          <a:spcPts val="300"/>
        </a:spcAft>
        <a:buFont typeface="Wingdings" panose="05000000000000000000" charset="0"/>
        <a:buChar char=""/>
        <a:defRPr sz="496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7289800" indent="-810260" algn="l" defTabSz="3239770" rtl="0" eaLnBrk="1" fontAlgn="auto" latinLnBrk="0" hangingPunct="1">
        <a:lnSpc>
          <a:spcPct val="120000"/>
        </a:lnSpc>
        <a:spcBef>
          <a:spcPts val="5"/>
        </a:spcBef>
        <a:spcAft>
          <a:spcPts val="300"/>
        </a:spcAft>
        <a:buFont typeface="Arial" panose="020B0604020202020204" pitchFamily="34" charset="0"/>
        <a:buChar char="•"/>
        <a:defRPr sz="496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8909685" indent="-810260" algn="l" defTabSz="3239770" rtl="0" eaLnBrk="1" latinLnBrk="0" hangingPunct="1">
        <a:lnSpc>
          <a:spcPct val="90000"/>
        </a:lnSpc>
        <a:spcBef>
          <a:spcPct val="356000"/>
        </a:spcBef>
        <a:buFont typeface="Arial" panose="020B0604020202020204" pitchFamily="34" charset="0"/>
        <a:buChar char="•"/>
        <a:defRPr sz="6380" kern="1200">
          <a:solidFill>
            <a:schemeClr val="tx1"/>
          </a:solidFill>
          <a:latin typeface="+mn-lt"/>
          <a:ea typeface="+mn-ea"/>
          <a:cs typeface="+mn-cs"/>
        </a:defRPr>
      </a:lvl6pPr>
      <a:lvl7pPr marL="10530205" indent="-810260" algn="l" defTabSz="3239770" rtl="0" eaLnBrk="1" latinLnBrk="0" hangingPunct="1">
        <a:lnSpc>
          <a:spcPct val="90000"/>
        </a:lnSpc>
        <a:spcBef>
          <a:spcPct val="356000"/>
        </a:spcBef>
        <a:buFont typeface="Arial" panose="020B0604020202020204" pitchFamily="34" charset="0"/>
        <a:buChar char="•"/>
        <a:defRPr sz="6380" kern="1200">
          <a:solidFill>
            <a:schemeClr val="tx1"/>
          </a:solidFill>
          <a:latin typeface="+mn-lt"/>
          <a:ea typeface="+mn-ea"/>
          <a:cs typeface="+mn-cs"/>
        </a:defRPr>
      </a:lvl7pPr>
      <a:lvl8pPr marL="12150090" indent="-810260" algn="l" defTabSz="3239770" rtl="0" eaLnBrk="1" latinLnBrk="0" hangingPunct="1">
        <a:lnSpc>
          <a:spcPct val="90000"/>
        </a:lnSpc>
        <a:spcBef>
          <a:spcPct val="356000"/>
        </a:spcBef>
        <a:buFont typeface="Arial" panose="020B0604020202020204" pitchFamily="34" charset="0"/>
        <a:buChar char="•"/>
        <a:defRPr sz="6380" kern="1200">
          <a:solidFill>
            <a:schemeClr val="tx1"/>
          </a:solidFill>
          <a:latin typeface="+mn-lt"/>
          <a:ea typeface="+mn-ea"/>
          <a:cs typeface="+mn-cs"/>
        </a:defRPr>
      </a:lvl8pPr>
      <a:lvl9pPr marL="13769975" indent="-810260" algn="l" defTabSz="3239770" rtl="0" eaLnBrk="1" latinLnBrk="0" hangingPunct="1">
        <a:lnSpc>
          <a:spcPct val="90000"/>
        </a:lnSpc>
        <a:spcBef>
          <a:spcPct val="356000"/>
        </a:spcBef>
        <a:buFont typeface="Arial" panose="020B0604020202020204" pitchFamily="34" charset="0"/>
        <a:buChar char="•"/>
        <a:defRPr sz="63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3239770" rtl="0" eaLnBrk="1" latinLnBrk="0" hangingPunct="1">
        <a:defRPr sz="6380" kern="1200">
          <a:solidFill>
            <a:schemeClr val="tx1"/>
          </a:solidFill>
          <a:latin typeface="+mn-lt"/>
          <a:ea typeface="+mn-ea"/>
          <a:cs typeface="+mn-cs"/>
        </a:defRPr>
      </a:lvl1pPr>
      <a:lvl2pPr marL="1619885" algn="l" defTabSz="3239770" rtl="0" eaLnBrk="1" latinLnBrk="0" hangingPunct="1">
        <a:defRPr sz="6380" kern="1200">
          <a:solidFill>
            <a:schemeClr val="tx1"/>
          </a:solidFill>
          <a:latin typeface="+mn-lt"/>
          <a:ea typeface="+mn-ea"/>
          <a:cs typeface="+mn-cs"/>
        </a:defRPr>
      </a:lvl2pPr>
      <a:lvl3pPr marL="3239770" algn="l" defTabSz="3239770" rtl="0" eaLnBrk="1" latinLnBrk="0" hangingPunct="1">
        <a:defRPr sz="6380" kern="1200">
          <a:solidFill>
            <a:schemeClr val="tx1"/>
          </a:solidFill>
          <a:latin typeface="+mn-lt"/>
          <a:ea typeface="+mn-ea"/>
          <a:cs typeface="+mn-cs"/>
        </a:defRPr>
      </a:lvl3pPr>
      <a:lvl4pPr marL="4860290" algn="l" defTabSz="3239770" rtl="0" eaLnBrk="1" latinLnBrk="0" hangingPunct="1">
        <a:defRPr sz="6380" kern="1200">
          <a:solidFill>
            <a:schemeClr val="tx1"/>
          </a:solidFill>
          <a:latin typeface="+mn-lt"/>
          <a:ea typeface="+mn-ea"/>
          <a:cs typeface="+mn-cs"/>
        </a:defRPr>
      </a:lvl4pPr>
      <a:lvl5pPr marL="6480175" algn="l" defTabSz="3239770" rtl="0" eaLnBrk="1" latinLnBrk="0" hangingPunct="1">
        <a:defRPr sz="6380" kern="1200">
          <a:solidFill>
            <a:schemeClr val="tx1"/>
          </a:solidFill>
          <a:latin typeface="+mn-lt"/>
          <a:ea typeface="+mn-ea"/>
          <a:cs typeface="+mn-cs"/>
        </a:defRPr>
      </a:lvl5pPr>
      <a:lvl6pPr marL="8100060" algn="l" defTabSz="3239770" rtl="0" eaLnBrk="1" latinLnBrk="0" hangingPunct="1">
        <a:defRPr sz="6380" kern="1200">
          <a:solidFill>
            <a:schemeClr val="tx1"/>
          </a:solidFill>
          <a:latin typeface="+mn-lt"/>
          <a:ea typeface="+mn-ea"/>
          <a:cs typeface="+mn-cs"/>
        </a:defRPr>
      </a:lvl6pPr>
      <a:lvl7pPr marL="9719945" algn="l" defTabSz="3239770" rtl="0" eaLnBrk="1" latinLnBrk="0" hangingPunct="1">
        <a:defRPr sz="6380" kern="1200">
          <a:solidFill>
            <a:schemeClr val="tx1"/>
          </a:solidFill>
          <a:latin typeface="+mn-lt"/>
          <a:ea typeface="+mn-ea"/>
          <a:cs typeface="+mn-cs"/>
        </a:defRPr>
      </a:lvl7pPr>
      <a:lvl8pPr marL="11339830" algn="l" defTabSz="3239770" rtl="0" eaLnBrk="1" latinLnBrk="0" hangingPunct="1">
        <a:defRPr sz="6380" kern="1200">
          <a:solidFill>
            <a:schemeClr val="tx1"/>
          </a:solidFill>
          <a:latin typeface="+mn-lt"/>
          <a:ea typeface="+mn-ea"/>
          <a:cs typeface="+mn-cs"/>
        </a:defRPr>
      </a:lvl8pPr>
      <a:lvl9pPr marL="12959715" algn="l" defTabSz="3239770" rtl="0" eaLnBrk="1" latinLnBrk="0" hangingPunct="1">
        <a:defRPr sz="63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-2540" y="0"/>
            <a:ext cx="32400001" cy="3600000"/>
          </a:xfrm>
          <a:prstGeom prst="rect">
            <a:avLst/>
          </a:prstGeom>
          <a:solidFill>
            <a:srgbClr val="5E75B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>
            <a:off x="338477" y="6290256"/>
            <a:ext cx="14765201" cy="1642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4400" dirty="0">
                <a:solidFill>
                  <a:schemeClr val="dk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 一级标题：华文中宋，</a:t>
            </a:r>
            <a:r>
              <a:rPr lang="en-US" altLang="zh-CN" sz="4400" dirty="0">
                <a:solidFill>
                  <a:schemeClr val="dk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44</a:t>
            </a:r>
            <a:r>
              <a:rPr lang="zh-CN" altLang="en-US" sz="4400" dirty="0">
                <a:solidFill>
                  <a:schemeClr val="dk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号，单倍行距，居中</a:t>
            </a:r>
            <a:endParaRPr lang="en-US" altLang="zh-CN" sz="4400" dirty="0">
              <a:solidFill>
                <a:schemeClr val="dk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4000" dirty="0">
                <a:solidFill>
                  <a:schemeClr val="dk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 </a:t>
            </a:r>
            <a:r>
              <a:rPr lang="zh-CN" altLang="en-US" sz="4000" dirty="0">
                <a:solidFill>
                  <a:schemeClr val="dk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二级标题：华文中宋，</a:t>
            </a:r>
            <a:r>
              <a:rPr lang="en-US" altLang="zh-CN" sz="4000" dirty="0">
                <a:solidFill>
                  <a:schemeClr val="dk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40</a:t>
            </a:r>
            <a:r>
              <a:rPr lang="zh-CN" altLang="en-US" sz="4000" dirty="0">
                <a:solidFill>
                  <a:schemeClr val="dk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号，单倍行距，居中</a:t>
            </a:r>
            <a:endParaRPr lang="en-US" altLang="zh-CN" sz="4000" dirty="0">
              <a:solidFill>
                <a:schemeClr val="dk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338477" y="10135864"/>
            <a:ext cx="14923318" cy="5405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正文：黑体</a:t>
            </a:r>
            <a:r>
              <a:rPr lang="en-US" altLang="zh-CN" sz="36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36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r>
              <a:rPr lang="en-US" altLang="zh-CN" sz="36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36</a:t>
            </a:r>
            <a:r>
              <a:rPr lang="zh-CN" altLang="en-US" sz="36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号，</a:t>
            </a:r>
            <a:r>
              <a:rPr lang="en-US" altLang="zh-CN" sz="36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1.2</a:t>
            </a:r>
            <a:r>
              <a:rPr lang="zh-CN" altLang="en-US" sz="36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倍行距，每段首行缩进</a:t>
            </a:r>
            <a:r>
              <a:rPr lang="en-US" altLang="zh-CN" sz="36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3600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（中文）字符，两端对齐。图表标题和文字位于图表下方，并与二级标题格式相同。文献引用在正文中用连续的数字上角标标示，并在海报下方专门的参考文献处给出完整引文信息。中文间的英文字符使用</a:t>
            </a:r>
            <a:r>
              <a:rPr lang="en-US" altLang="zh-CN" sz="36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Times New Roman </a:t>
            </a:r>
            <a:r>
              <a:rPr lang="zh-CN" altLang="en-US" sz="36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字体。</a:t>
            </a:r>
            <a:endParaRPr lang="en-US" altLang="zh-CN" sz="360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3600" dirty="0">
                <a:solidFill>
                  <a:schemeClr val="dk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zh-CN" altLang="en-US" sz="3600" dirty="0">
                <a:solidFill>
                  <a:schemeClr val="dk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图片分辨率不低于</a:t>
            </a:r>
            <a:r>
              <a:rPr lang="en-US" altLang="zh-CN" sz="3600" dirty="0">
                <a:solidFill>
                  <a:schemeClr val="dk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300dpi</a:t>
            </a:r>
            <a:r>
              <a:rPr lang="zh-CN" altLang="en-US" sz="3600" dirty="0">
                <a:solidFill>
                  <a:schemeClr val="dk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，原始大小不低于</a:t>
            </a:r>
            <a:r>
              <a:rPr lang="en-US" altLang="zh-CN" sz="3600" dirty="0">
                <a:solidFill>
                  <a:schemeClr val="dk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20cm×20cm</a:t>
            </a:r>
            <a:r>
              <a:rPr lang="zh-CN" altLang="en-US" sz="3600" dirty="0">
                <a:solidFill>
                  <a:schemeClr val="dk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。图片中的数字和符号应清晰，使用</a:t>
            </a:r>
            <a:r>
              <a:rPr lang="en-US" altLang="zh-CN" sz="3600" i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Times New Roman </a:t>
            </a:r>
            <a:r>
              <a:rPr lang="zh-CN" altLang="en-US" sz="36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字体，大小约</a:t>
            </a:r>
            <a:r>
              <a:rPr lang="en-US" altLang="zh-CN" sz="36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zh-CN" altLang="en-US" sz="36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号（中文小四）。</a:t>
            </a:r>
            <a:endParaRPr lang="en-US" altLang="zh-CN" sz="360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3600" dirty="0">
                <a:solidFill>
                  <a:schemeClr val="dk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</a:t>
            </a:r>
            <a:r>
              <a:rPr lang="zh-CN" altLang="en-US" sz="3600" dirty="0">
                <a:solidFill>
                  <a:schemeClr val="dk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一级标题、二级标题和正文之间行距约为</a:t>
            </a:r>
            <a:r>
              <a:rPr lang="en-US" altLang="zh-CN" sz="3600" dirty="0">
                <a:solidFill>
                  <a:schemeClr val="dk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1.5</a:t>
            </a:r>
            <a:r>
              <a:rPr lang="zh-CN" altLang="en-US" sz="3600" dirty="0">
                <a:solidFill>
                  <a:schemeClr val="dk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倍行间距。</a:t>
            </a:r>
            <a:endParaRPr lang="en-US" altLang="zh-CN" sz="3600" dirty="0">
              <a:solidFill>
                <a:schemeClr val="dk1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3600" dirty="0">
                <a:solidFill>
                  <a:schemeClr val="dk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</a:t>
            </a:r>
            <a:r>
              <a:rPr lang="zh-CN" altLang="en-US" sz="3600" dirty="0">
                <a:solidFill>
                  <a:schemeClr val="dk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海报布局可根据内容和整体效果调整。</a:t>
            </a:r>
            <a:endParaRPr lang="zh-CN" altLang="en-US" sz="3600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8859731" y="35863193"/>
            <a:ext cx="13307922" cy="4429180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noAutofit/>
          </a:bodyPr>
          <a:lstStyle/>
          <a:p>
            <a:r>
              <a:rPr lang="zh-CN" altLang="en-US" sz="3600" dirty="0"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</a:rPr>
              <a:t>参考文献：</a:t>
            </a:r>
            <a:endParaRPr lang="en-US" altLang="zh-CN" sz="3600" dirty="0">
              <a:latin typeface="华文中宋" panose="02010600040101010101" pitchFamily="2" charset="-122"/>
              <a:ea typeface="华文中宋" panose="02010600040101010101" pitchFamily="2" charset="-122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Bakun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W. H. and Lindh, A. G., 1985. The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Parkfield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California, earthquake prediction experiment. 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Science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229: 619-624.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Roeloffs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E. and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Langbein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L.,1994. The earthquake prediction experiment at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Parkfield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California. 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Review of Geophysics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32: 315-336.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Stefansson, R.,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Bergerat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F.,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Bonafede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M.,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Boovarsson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R.,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Crampin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S.,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Einarsson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P., Feigl, K. L.,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Guomundsson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A., Roth, F.,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Sigmundsson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F. and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Slunga,R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1998. 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PRENLAB Final Report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Reykjavik;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Stefánsson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R.,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Bergerat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F.,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Bonafede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M.,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Boovarsson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R.,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Crampin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S., Feigl, K. L., Roth, F.,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Sigmundsson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F. and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Slunga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R., 2001. 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PRENLAB-TWO – final report. </a:t>
            </a:r>
            <a:r>
              <a:rPr lang="en-US" altLang="zh-CN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Veourstofa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Islands Report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Mogi, K., 2004. Two grave issues concerning the expected Tokai Earthquake. 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Earth, Planets and Space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56: li-lxvi. 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doi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10.1186/BF03353074.</a:t>
            </a:r>
          </a:p>
          <a:p>
            <a:pPr marL="457200" indent="-457200">
              <a:buFont typeface="+mj-lt"/>
              <a:buAutoNum type="arabicPeriod"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朱传镇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1991. 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日、美、苏地震预报研究的主要进展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地震地磁观测与研究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12(5)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37-47.</a:t>
            </a:r>
          </a:p>
          <a:p>
            <a:endParaRPr lang="zh-CN" altLang="en-US" sz="4400" dirty="0">
              <a:latin typeface="华文中宋" panose="02010600040101010101" pitchFamily="2" charset="-122"/>
              <a:ea typeface="华文中宋" panose="020106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0" y="42479999"/>
            <a:ext cx="32400001" cy="720000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</p:spPr>
        <p:txBody>
          <a:bodyPr wrap="square" lIns="378654" tIns="189327" rIns="378654" bIns="189327" rtlCol="0" anchor="t">
            <a:spAutoFit/>
          </a:bodyPr>
          <a:lstStyle/>
          <a:p>
            <a:pPr algn="ctr" defTabSz="17289145" fontAlgn="t">
              <a:spcBef>
                <a:spcPts val="9940"/>
              </a:spcBef>
              <a:spcAft>
                <a:spcPts val="9940"/>
              </a:spcAft>
            </a:pPr>
            <a:endParaRPr lang="zh-CN" altLang="en-US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3983527E-8A06-4F2C-A13F-564B41623A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501" y="387313"/>
            <a:ext cx="2620887" cy="2892951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2FCFB512-899E-4B30-9DE1-EC2AC366F390}"/>
              </a:ext>
            </a:extLst>
          </p:cNvPr>
          <p:cNvSpPr txBox="1"/>
          <p:nvPr/>
        </p:nvSpPr>
        <p:spPr>
          <a:xfrm>
            <a:off x="3845512" y="810000"/>
            <a:ext cx="1984180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fontAlgn="auto"/>
            <a:r>
              <a:rPr lang="zh-CN" altLang="en-US" sz="8000" b="1" dirty="0">
                <a:solidFill>
                  <a:schemeClr val="bg1"/>
                </a:solidFill>
              </a:rPr>
              <a:t>中国地震学会第十七次学术大会</a:t>
            </a:r>
            <a:endParaRPr lang="en-US" altLang="zh-CN" sz="8000" b="1" dirty="0">
              <a:solidFill>
                <a:schemeClr val="bg1"/>
              </a:solidFill>
            </a:endParaRPr>
          </a:p>
          <a:p>
            <a:pPr algn="dist" fontAlgn="auto"/>
            <a:r>
              <a:rPr lang="en-US" altLang="en-US" sz="5200" dirty="0">
                <a:solidFill>
                  <a:schemeClr val="bg1"/>
                </a:solidFill>
              </a:rPr>
              <a:t>The 17th Academic Conference of Seismological Society of China</a:t>
            </a:r>
          </a:p>
        </p:txBody>
      </p:sp>
      <p:sp>
        <p:nvSpPr>
          <p:cNvPr id="19" name="TextBox 6">
            <a:extLst>
              <a:ext uri="{FF2B5EF4-FFF2-40B4-BE49-F238E27FC236}">
                <a16:creationId xmlns:a16="http://schemas.microsoft.com/office/drawing/2014/main" id="{F62D28E6-C71D-45CB-BFF0-1300C01A4EF0}"/>
              </a:ext>
            </a:extLst>
          </p:cNvPr>
          <p:cNvSpPr txBox="1"/>
          <p:nvPr/>
        </p:nvSpPr>
        <p:spPr>
          <a:xfrm>
            <a:off x="2931861" y="41222804"/>
            <a:ext cx="2654665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500" dirty="0">
                <a:latin typeface="黑体" pitchFamily="49" charset="-122"/>
                <a:ea typeface="黑体" pitchFamily="49" charset="-122"/>
              </a:rPr>
              <a:t>制作单位名称（在名称前面可以加单位的</a:t>
            </a:r>
            <a:r>
              <a:rPr lang="en-US" altLang="zh-CN" sz="4500" dirty="0">
                <a:latin typeface="黑体" pitchFamily="49" charset="-122"/>
                <a:ea typeface="黑体" pitchFamily="49" charset="-122"/>
              </a:rPr>
              <a:t>logo</a:t>
            </a:r>
            <a:r>
              <a:rPr lang="zh-CN" altLang="en-US" sz="4500" dirty="0">
                <a:latin typeface="黑体" pitchFamily="49" charset="-122"/>
                <a:ea typeface="黑体" pitchFamily="49" charset="-122"/>
              </a:rPr>
              <a:t>）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BD07F045-FE86-4B3A-9DE1-1B07020D8492}"/>
              </a:ext>
            </a:extLst>
          </p:cNvPr>
          <p:cNvSpPr>
            <a:spLocks noChangeAspect="1"/>
          </p:cNvSpPr>
          <p:nvPr/>
        </p:nvSpPr>
        <p:spPr>
          <a:xfrm>
            <a:off x="658517" y="40651646"/>
            <a:ext cx="1598400" cy="1598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Poster</a:t>
            </a:r>
            <a:r>
              <a:rPr lang="zh-CN" altLang="en-US" sz="36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制作单位徽标</a:t>
            </a: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437</Words>
  <Application>Microsoft Office PowerPoint</Application>
  <PresentationFormat>自定义</PresentationFormat>
  <Paragraphs>15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黑体</vt:lpstr>
      <vt:lpstr>华文中宋</vt:lpstr>
      <vt:lpstr>微软雅黑</vt:lpstr>
      <vt:lpstr>Arial</vt:lpstr>
      <vt:lpstr>Times New Roman</vt:lpstr>
      <vt:lpstr>Wingdings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lenovo</dc:creator>
  <cp:lastModifiedBy>lenovo</cp:lastModifiedBy>
  <cp:revision>185</cp:revision>
  <dcterms:created xsi:type="dcterms:W3CDTF">2019-06-19T02:08:00Z</dcterms:created>
  <dcterms:modified xsi:type="dcterms:W3CDTF">2021-06-04T02:40:48Z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2052-11.1.0.10495</vt:lpwstr>
  </property>
  <property fmtid="{D5CDD505-2E9C-101B-9397-08002B2CF9AE}" pid="3" name="ICV">
    <vt:lpwstr>28F0C929809B446BA03DAB748A7F9789</vt:lpwstr>
  </property>
</Properties>
</file>