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</p:sldIdLst>
  <p:sldSz cx="32398970" cy="43199050"/>
  <p:notesSz cx="6797675" cy="99294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25" d="100"/>
          <a:sy n="25" d="100"/>
        </p:scale>
        <p:origin x="-144" y="-72"/>
      </p:cViewPr>
      <p:guideLst>
        <p:guide orient="horz" pos="13606"/>
        <p:guide pos="1020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3185923" y="5760076"/>
            <a:ext cx="26042289" cy="1619171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1265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3185923" y="22428013"/>
            <a:ext cx="26042289" cy="9275084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8505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1619885" indent="0" algn="ctr">
              <a:buNone/>
              <a:defRPr sz="7085"/>
            </a:lvl2pPr>
            <a:lvl3pPr marL="3239770" indent="0" algn="ctr">
              <a:buNone/>
              <a:defRPr sz="6380"/>
            </a:lvl3pPr>
            <a:lvl4pPr marL="4860290" indent="0" algn="ctr">
              <a:buNone/>
              <a:defRPr sz="5670"/>
            </a:lvl4pPr>
            <a:lvl5pPr marL="6480175" indent="0" algn="ctr">
              <a:buNone/>
              <a:defRPr sz="5670"/>
            </a:lvl5pPr>
            <a:lvl6pPr marL="8100695" indent="0" algn="ctr">
              <a:buNone/>
              <a:defRPr sz="5670"/>
            </a:lvl6pPr>
            <a:lvl7pPr marL="9719945" indent="0" algn="ctr">
              <a:buNone/>
              <a:defRPr sz="5670"/>
            </a:lvl7pPr>
            <a:lvl8pPr marL="11339830" indent="0" algn="ctr">
              <a:buNone/>
              <a:defRPr sz="5670"/>
            </a:lvl8pPr>
            <a:lvl9pPr marL="12960350" indent="0" algn="ctr">
              <a:buNone/>
              <a:defRPr sz="567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616880" y="4875656"/>
            <a:ext cx="29161241" cy="34537779"/>
          </a:xfrm>
        </p:spPr>
        <p:txBody>
          <a:bodyPr/>
          <a:lstStyle>
            <a:lvl1pPr marL="810260" indent="-81026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2430145" indent="-81026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4050030" indent="-81026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5669915" indent="-81026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7289800" indent="-81026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3185923" y="15647452"/>
            <a:ext cx="26042289" cy="641772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126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3185923" y="22428013"/>
            <a:ext cx="26042289" cy="2970748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8505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16880" y="3832492"/>
            <a:ext cx="29151674" cy="4444784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616880" y="9388471"/>
            <a:ext cx="29151674" cy="29979609"/>
          </a:xfrm>
        </p:spPr>
        <p:txBody>
          <a:bodyPr vert="horz" lIns="90000" tIns="46800" rIns="90000" bIns="4680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638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8100695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5290737" y="24242210"/>
            <a:ext cx="20646311" cy="48303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1559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290737" y="29072510"/>
            <a:ext cx="20646311" cy="546526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638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1619885" indent="0">
              <a:buNone/>
              <a:defRPr sz="7085">
                <a:solidFill>
                  <a:schemeClr val="tx1">
                    <a:tint val="75000"/>
                  </a:schemeClr>
                </a:solidFill>
              </a:defRPr>
            </a:lvl2pPr>
            <a:lvl3pPr marL="3239770" indent="0">
              <a:buNone/>
              <a:defRPr sz="6380">
                <a:solidFill>
                  <a:schemeClr val="tx1">
                    <a:tint val="75000"/>
                  </a:schemeClr>
                </a:solidFill>
              </a:defRPr>
            </a:lvl3pPr>
            <a:lvl4pPr marL="486029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4pPr>
            <a:lvl5pPr marL="648017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5pPr>
            <a:lvl6pPr marL="810069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6pPr>
            <a:lvl7pPr marL="971994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7pPr>
            <a:lvl8pPr marL="1133983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8pPr>
            <a:lvl9pPr marL="1296035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16880" y="3832492"/>
            <a:ext cx="29151674" cy="4444784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1616880" y="9456503"/>
            <a:ext cx="13757830" cy="29911577"/>
          </a:xfrm>
        </p:spPr>
        <p:txBody>
          <a:bodyPr vert="horz" lIns="90000" tIns="46800" rIns="90000" bIns="4680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7039426" y="9456503"/>
            <a:ext cx="13757830" cy="29911577"/>
          </a:xfrm>
        </p:spPr>
        <p:txBody>
          <a:bodyPr lIns="90000" tIns="46800" rIns="90000" bIns="46800">
            <a:normAutofit/>
          </a:bodyPr>
          <a:lstStyle>
            <a:lvl1pPr marL="810260" indent="-81026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567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2430145" indent="-81026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567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4050030" indent="-81026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567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5669915" indent="-81026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496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496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16880" y="3832492"/>
            <a:ext cx="29151674" cy="4444784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616880" y="9002954"/>
            <a:ext cx="14197927" cy="2403812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7085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1619885" indent="0">
              <a:buNone/>
              <a:defRPr sz="7085" b="1"/>
            </a:lvl2pPr>
            <a:lvl3pPr marL="3239770" indent="0">
              <a:buNone/>
              <a:defRPr sz="6380" b="1"/>
            </a:lvl3pPr>
            <a:lvl4pPr marL="4860290" indent="0">
              <a:buNone/>
              <a:defRPr sz="5670" b="1"/>
            </a:lvl4pPr>
            <a:lvl5pPr marL="6480175" indent="0">
              <a:buNone/>
              <a:defRPr sz="5670" b="1"/>
            </a:lvl5pPr>
            <a:lvl6pPr marL="8100695" indent="0">
              <a:buNone/>
              <a:defRPr sz="5670" b="1"/>
            </a:lvl6pPr>
            <a:lvl7pPr marL="9719945" indent="0">
              <a:buNone/>
              <a:defRPr sz="5670" b="1"/>
            </a:lvl7pPr>
            <a:lvl8pPr marL="11339830" indent="0">
              <a:buNone/>
              <a:defRPr sz="5670" b="1"/>
            </a:lvl8pPr>
            <a:lvl9pPr marL="12960350" indent="0">
              <a:buNone/>
              <a:defRPr sz="567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616880" y="11678895"/>
            <a:ext cx="14197927" cy="27689185"/>
          </a:xfrm>
        </p:spPr>
        <p:txBody>
          <a:bodyPr vert="horz" lIns="101600" tIns="0" rIns="82550" bIns="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16572088" y="8955892"/>
            <a:ext cx="14197927" cy="2403812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7085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1619885" indent="0">
              <a:buNone/>
              <a:defRPr sz="7085" b="1"/>
            </a:lvl2pPr>
            <a:lvl3pPr marL="3239770" indent="0">
              <a:buNone/>
              <a:defRPr sz="6380" b="1"/>
            </a:lvl3pPr>
            <a:lvl4pPr marL="4860290" indent="0">
              <a:buNone/>
              <a:defRPr sz="5670" b="1"/>
            </a:lvl4pPr>
            <a:lvl5pPr marL="6480175" indent="0">
              <a:buNone/>
              <a:defRPr sz="5670" b="1"/>
            </a:lvl5pPr>
            <a:lvl6pPr marL="8100695" indent="0">
              <a:buNone/>
              <a:defRPr sz="5670" b="1"/>
            </a:lvl6pPr>
            <a:lvl7pPr marL="9719945" indent="0">
              <a:buNone/>
              <a:defRPr sz="5670" b="1"/>
            </a:lvl7pPr>
            <a:lvl8pPr marL="11339830" indent="0">
              <a:buNone/>
              <a:defRPr sz="5670" b="1"/>
            </a:lvl8pPr>
            <a:lvl9pPr marL="12960350" indent="0">
              <a:buNone/>
              <a:defRPr sz="567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16572088" y="11678895"/>
            <a:ext cx="14197927" cy="27689185"/>
          </a:xfrm>
        </p:spPr>
        <p:txBody>
          <a:bodyPr vert="horz" lIns="101600" tIns="0" rIns="82550" bIns="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16880" y="3832492"/>
            <a:ext cx="29151674" cy="4444784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616880" y="9796665"/>
            <a:ext cx="13907391" cy="2902715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567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6876781" y="9796665"/>
            <a:ext cx="13891772" cy="2902715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1619885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27199936" y="5760076"/>
            <a:ext cx="2774528" cy="31680419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992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2430103" y="5760076"/>
            <a:ext cx="24368005" cy="31680419"/>
          </a:xfrm>
        </p:spPr>
        <p:txBody>
          <a:bodyPr vert="eaVert" lIns="46800" tIns="46800" rIns="46800" bIns="46800"/>
          <a:lstStyle>
            <a:lvl1pPr marL="810260" indent="-81026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2430145" indent="-81026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4050030" indent="-81026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5669915" indent="-81026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7289800" indent="-81026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1616880" y="3832492"/>
            <a:ext cx="29151674" cy="4444784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1616880" y="9388471"/>
            <a:ext cx="29151674" cy="29979609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1626447" y="39776274"/>
            <a:ext cx="7175502" cy="1995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54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10938655" y="39776274"/>
            <a:ext cx="10524070" cy="1995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54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23593051" y="39776274"/>
            <a:ext cx="7175502" cy="1995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354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239770" rtl="0" eaLnBrk="1" fontAlgn="auto" latinLnBrk="0" hangingPunct="1">
        <a:lnSpc>
          <a:spcPct val="100000"/>
        </a:lnSpc>
        <a:spcBef>
          <a:spcPct val="0"/>
        </a:spcBef>
        <a:buNone/>
        <a:defRPr sz="1275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810260" indent="-810260" algn="l" defTabSz="3239770" rtl="0" eaLnBrk="1" fontAlgn="auto" latinLnBrk="0" hangingPunct="1">
        <a:lnSpc>
          <a:spcPct val="130000"/>
        </a:lnSpc>
        <a:spcBef>
          <a:spcPts val="5"/>
        </a:spcBef>
        <a:spcAft>
          <a:spcPts val="1000"/>
        </a:spcAft>
        <a:buFont typeface="Arial" panose="020B0604020202020204" pitchFamily="34" charset="0"/>
        <a:buChar char="●"/>
        <a:defRPr sz="63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2430145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600"/>
        </a:spcAft>
        <a:buFont typeface="Arial" panose="020B0604020202020204" pitchFamily="34" charset="0"/>
        <a:buChar char="●"/>
        <a:tabLst>
          <a:tab pos="5703570" algn="l"/>
          <a:tab pos="5703570" algn="l"/>
          <a:tab pos="5703570" algn="l"/>
          <a:tab pos="5703570" algn="l"/>
        </a:tabLst>
        <a:defRPr sz="56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4050030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600"/>
        </a:spcAft>
        <a:buFont typeface="Arial" panose="020B0604020202020204" pitchFamily="34" charset="0"/>
        <a:buChar char="●"/>
        <a:defRPr sz="56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5669915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300"/>
        </a:spcAft>
        <a:buFont typeface="Wingdings" panose="05000000000000000000" charset="0"/>
        <a:buChar char=""/>
        <a:defRPr sz="49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7289800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300"/>
        </a:spcAft>
        <a:buFont typeface="Arial" panose="020B0604020202020204" pitchFamily="34" charset="0"/>
        <a:buChar char="•"/>
        <a:defRPr sz="49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8910320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6pPr>
      <a:lvl7pPr marL="10530205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7pPr>
      <a:lvl8pPr marL="12150090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8pPr>
      <a:lvl9pPr marL="13770610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1pPr>
      <a:lvl2pPr marL="161988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2pPr>
      <a:lvl3pPr marL="323977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3pPr>
      <a:lvl4pPr marL="486029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4pPr>
      <a:lvl5pPr marL="648017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5pPr>
      <a:lvl6pPr marL="810069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6pPr>
      <a:lvl7pPr marL="971994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7pPr>
      <a:lvl8pPr marL="1133983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8pPr>
      <a:lvl9pPr marL="1296035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63.xml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-490" y="203"/>
            <a:ext cx="32400398" cy="3600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378700" tIns="189350" rIns="378700" bIns="18935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 defTabSz="17289145" fontAlgn="t">
              <a:spcBef>
                <a:spcPts val="9940"/>
              </a:spcBef>
              <a:spcAft>
                <a:spcPts val="9940"/>
              </a:spcAft>
            </a:pPr>
            <a:endParaRPr lang="zh-CN" altLang="en-US" sz="4000" b="1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490" y="5760000"/>
            <a:ext cx="15482150" cy="720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 fontAlgn="auto"/>
            <a:r>
              <a:rPr lang="en-US" altLang="zh-CN" sz="44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R&amp;D Objectives and Subjects</a:t>
            </a:r>
            <a:endParaRPr lang="zh-CN" altLang="en-US" sz="4400" b="1" dirty="0" smtClean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文本框 1"/>
          <p:cNvSpPr txBox="1"/>
          <p:nvPr/>
        </p:nvSpPr>
        <p:spPr>
          <a:xfrm>
            <a:off x="0" y="4140000"/>
            <a:ext cx="32408551" cy="1080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378700" tIns="189350" rIns="378700" bIns="189350" rtlCol="0" anchor="t">
            <a:spAutoFit/>
          </a:bodyPr>
          <a:lstStyle/>
          <a:p>
            <a:pPr algn="ctr" defTabSz="17289145" fontAlgn="t">
              <a:spcBef>
                <a:spcPts val="9940"/>
              </a:spcBef>
              <a:spcAft>
                <a:spcPts val="9940"/>
              </a:spcAft>
            </a:pPr>
            <a:r>
              <a:rPr lang="en-US" altLang="zh-CN" sz="4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Converging frontier technologies of continental earthquake science. Developing full-chain systematic studies towards strong earthquake </a:t>
            </a:r>
            <a:r>
              <a:rPr lang="en-US" altLang="zh-CN" sz="4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risk</a:t>
            </a:r>
            <a:endParaRPr lang="en-US" altLang="zh-CN" sz="4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8387" y="540000"/>
            <a:ext cx="2664000" cy="268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7948670" y="540000"/>
            <a:ext cx="2664000" cy="266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Poster</a:t>
            </a:r>
            <a:r>
              <a:rPr lang="zh-CN" alt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制作单位徽标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 descr="彩稿-透底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2766" y="540000"/>
            <a:ext cx="2664000" cy="2664000"/>
          </a:xfrm>
          <a:prstGeom prst="rect">
            <a:avLst/>
          </a:prstGeom>
        </p:spPr>
      </p:pic>
      <p:sp>
        <p:nvSpPr>
          <p:cNvPr id="32" name="TextBox 1"/>
          <p:cNvSpPr txBox="1"/>
          <p:nvPr/>
        </p:nvSpPr>
        <p:spPr>
          <a:xfrm>
            <a:off x="123352" y="9034275"/>
            <a:ext cx="15235131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Title: in font of </a:t>
            </a:r>
            <a:r>
              <a:rPr lang="en-US" altLang="zh-CN" sz="4400" i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Times New Roman</a:t>
            </a:r>
            <a:r>
              <a:rPr lang="en-US" altLang="zh-CN" sz="4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 size 44pt, single spacing, centered</a:t>
            </a:r>
            <a:endParaRPr lang="en-US" altLang="zh-CN" sz="4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TextBox 1"/>
          <p:cNvSpPr txBox="1"/>
          <p:nvPr/>
        </p:nvSpPr>
        <p:spPr>
          <a:xfrm>
            <a:off x="230682" y="10232687"/>
            <a:ext cx="152675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Subtitle : in font of </a:t>
            </a:r>
            <a:r>
              <a:rPr lang="en-US" altLang="zh-CN" sz="4000" i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Times New Roman</a:t>
            </a:r>
            <a:r>
              <a:rPr lang="en-US" altLang="zh-CN" sz="4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4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size 40pt, </a:t>
            </a:r>
            <a:r>
              <a:rPr lang="en-US" altLang="zh-CN" sz="4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single spacing, centered</a:t>
            </a:r>
            <a:endParaRPr lang="zh-CN" altLang="en-US" sz="40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TextBox 1"/>
          <p:cNvSpPr txBox="1"/>
          <p:nvPr/>
        </p:nvSpPr>
        <p:spPr>
          <a:xfrm>
            <a:off x="247194" y="11587329"/>
            <a:ext cx="15234496" cy="6185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36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Text : in font of </a:t>
            </a:r>
            <a:r>
              <a:rPr lang="en-US" altLang="zh-CN" sz="3600" i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Times New Roman</a:t>
            </a:r>
            <a:r>
              <a:rPr lang="en-US" altLang="zh-CN" sz="36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size 36pt, </a:t>
            </a:r>
            <a:r>
              <a:rPr lang="en-US" altLang="zh-CN" sz="36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single spacing, indented 4 characters in the first line of </a:t>
            </a:r>
            <a:r>
              <a:rPr lang="en-US" altLang="zh-CN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each </a:t>
            </a:r>
            <a:r>
              <a:rPr lang="en-US" altLang="zh-CN" sz="36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paragraph aligned to both ends. Graphics title and caption, located below the graphics, are formatted as the same as subtitle.</a:t>
            </a:r>
            <a:r>
              <a:rPr lang="en-US" altLang="zh-CN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Citation informed in references should be labelled by digital upper corner marks in </a:t>
            </a:r>
            <a:r>
              <a:rPr lang="en-US" altLang="zh-CN" sz="36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text.</a:t>
            </a:r>
            <a:endParaRPr lang="en-US" altLang="zh-CN" sz="36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Graphics resolution is 300dpi at least, which original size is not less smaller than 20cm×20cm. The numbers and symbols in graphics must </a:t>
            </a:r>
            <a:r>
              <a:rPr lang="en-US" altLang="zh-CN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be clear in font of </a:t>
            </a:r>
            <a:r>
              <a:rPr lang="en-US" altLang="zh-CN" sz="36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Times New </a:t>
            </a:r>
            <a:r>
              <a:rPr lang="en-US" altLang="zh-CN" sz="3600" i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Roman</a:t>
            </a:r>
            <a:r>
              <a:rPr lang="en-US" altLang="zh-CN" sz="36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size 12pt.</a:t>
            </a:r>
            <a:endParaRPr lang="en-US" altLang="zh-CN" sz="36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The distances among title, subtitle and text are set in approximate 1.5 row spacing.</a:t>
            </a:r>
            <a:endParaRPr lang="en-US" altLang="zh-CN" sz="36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The poster’s layout can be adjusted to the context and overall effect.</a:t>
            </a:r>
            <a:endParaRPr lang="zh-CN" altLang="en-US" sz="36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365190" y="36535565"/>
            <a:ext cx="13800435" cy="42314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noAutofit/>
          </a:bodyPr>
          <a:lstStyle/>
          <a:p>
            <a:r>
              <a:rPr lang="en-US" altLang="zh-C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altLang="zh-CN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Bakun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 H. and Lindh, A. G., 1985. The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Parkfield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California, earthquake prediction experiment.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229: 619-624.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Roeloffs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and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Langbein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.,1994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earthquake prediction experiment at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Parkfield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California.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Geophysics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32: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315-336.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Stefansson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Bergerat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Bonafede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Boovarsson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Crampin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Einarsson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P., Feigl, K. L.,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Guomundsson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Roth,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Sigmundsson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 and 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Slunga,R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1998.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PRENLAB Final Report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Reykjavik;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Stefánsson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Bergerat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Bonafede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Boovarsson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Crampin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Feigl, K. L., Roth,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Sigmundsson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Slunga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2001.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PRENLAB-TWO – final report. 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Veourstofa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Islands Report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Mogi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K., 2004. Two grave issues concerning the expected Tokai Earthquake.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Earth, Planets and Space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56: li-lxvi.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10.1186/BF03353074.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22996" y="810000"/>
            <a:ext cx="12159129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/>
            <a:r>
              <a:rPr lang="zh-CN" altLang="en-US" sz="8000" b="1">
                <a:solidFill>
                  <a:schemeClr val="bg1"/>
                </a:solidFill>
              </a:rPr>
              <a:t>中国地震科学实验场</a:t>
            </a:r>
            <a:endParaRPr lang="zh-CN" altLang="en-US" sz="8000">
              <a:solidFill>
                <a:schemeClr val="bg1"/>
              </a:solidFill>
            </a:endParaRPr>
          </a:p>
          <a:p>
            <a:r>
              <a:rPr lang="en-US" altLang="en-US" sz="5200">
                <a:solidFill>
                  <a:schemeClr val="bg1"/>
                </a:solidFill>
              </a:rPr>
              <a:t>CHINA  SEISMIC EXPERIMENTAL SITE</a:t>
            </a:r>
            <a:endParaRPr lang="en-US" altLang="en-US" sz="5200">
              <a:solidFill>
                <a:schemeClr val="bg1"/>
              </a:solidFill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0" y="42479999"/>
            <a:ext cx="32400001" cy="720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378700" tIns="189350" rIns="378700" bIns="189350" rtlCol="0" anchor="t">
            <a:spAutoFit/>
          </a:bodyPr>
          <a:lstStyle/>
          <a:p>
            <a:pPr algn="ctr" defTabSz="17289145" fontAlgn="t">
              <a:spcBef>
                <a:spcPts val="9940"/>
              </a:spcBef>
              <a:spcAft>
                <a:spcPts val="9940"/>
              </a:spcAft>
            </a:pPr>
            <a:endParaRPr lang="en-US" altLang="zh-CN" sz="4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5" name="Picture 2" descr="G:\20210520实验场\0-中国地震科学实验场\9-项目宣传\logo\E标(1)\定稿_画板 1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" y="810000"/>
            <a:ext cx="268682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1832</Words>
  <Application>WPS 演示</Application>
  <PresentationFormat>自定义</PresentationFormat>
  <Paragraphs>23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Wingdings</vt:lpstr>
      <vt:lpstr>黑体</vt:lpstr>
      <vt:lpstr>Times New Roman</vt:lpstr>
      <vt:lpstr>华文中宋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DELL</cp:lastModifiedBy>
  <cp:revision>177</cp:revision>
  <cp:lastPrinted>2021-06-02T04:28:00Z</cp:lastPrinted>
  <dcterms:created xsi:type="dcterms:W3CDTF">2019-06-19T02:08:00Z</dcterms:created>
  <dcterms:modified xsi:type="dcterms:W3CDTF">2021-06-02T04:46:16Z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11D7E89EDAD94A39921EDF71C65A864A</vt:lpwstr>
  </property>
</Properties>
</file>