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409" r:id="rId2"/>
  </p:sldIdLst>
  <p:sldSz cx="32399288" cy="43199050"/>
  <p:notesSz cx="6797675" cy="99298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606">
          <p15:clr>
            <a:srgbClr val="A4A3A4"/>
          </p15:clr>
        </p15:guide>
        <p15:guide id="2" pos="10207">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21" d="100"/>
          <a:sy n="21" d="100"/>
        </p:scale>
        <p:origin x="84" y="426"/>
      </p:cViewPr>
      <p:guideLst>
        <p:guide orient="horz" pos="13606"/>
        <p:guide pos="10207"/>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slideMaster" Target="../slideMasters/slideMaster1.xml"/><Relationship Id="rId5" Type="http://schemas.openxmlformats.org/officeDocument/2006/relationships/tags" Target="../tags/tag11.xml"/><Relationship Id="rId4" Type="http://schemas.openxmlformats.org/officeDocument/2006/relationships/tags" Target="../tags/tag10.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56.xml"/><Relationship Id="rId2" Type="http://schemas.openxmlformats.org/officeDocument/2006/relationships/tags" Target="../tags/tag55.xml"/><Relationship Id="rId1" Type="http://schemas.openxmlformats.org/officeDocument/2006/relationships/tags" Target="../tags/tag54.xml"/><Relationship Id="rId5" Type="http://schemas.openxmlformats.org/officeDocument/2006/relationships/slideMaster" Target="../slideMasters/slideMaster1.xml"/><Relationship Id="rId4" Type="http://schemas.openxmlformats.org/officeDocument/2006/relationships/tags" Target="../tags/tag57.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slideMaster" Target="../slideMasters/slideMaster1.xml"/><Relationship Id="rId5" Type="http://schemas.openxmlformats.org/officeDocument/2006/relationships/tags" Target="../tags/tag62.xml"/><Relationship Id="rId4" Type="http://schemas.openxmlformats.org/officeDocument/2006/relationships/tags" Target="../tags/tag6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Master" Target="../slideMasters/slideMaster1.xml"/><Relationship Id="rId5" Type="http://schemas.openxmlformats.org/officeDocument/2006/relationships/tags" Target="../tags/tag16.xml"/><Relationship Id="rId4" Type="http://schemas.openxmlformats.org/officeDocument/2006/relationships/tags" Target="../tags/tag15.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Master" Target="../slideMasters/slideMaster1.xml"/><Relationship Id="rId5" Type="http://schemas.openxmlformats.org/officeDocument/2006/relationships/tags" Target="../tags/tag21.xml"/><Relationship Id="rId4" Type="http://schemas.openxmlformats.org/officeDocument/2006/relationships/tags" Target="../tags/tag20.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24.xml"/><Relationship Id="rId7" Type="http://schemas.openxmlformats.org/officeDocument/2006/relationships/slideMaster" Target="../slideMasters/slideMaster1.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35.xml"/><Relationship Id="rId3" Type="http://schemas.openxmlformats.org/officeDocument/2006/relationships/tags" Target="../tags/tag30.xml"/><Relationship Id="rId7" Type="http://schemas.openxmlformats.org/officeDocument/2006/relationships/tags" Target="../tags/tag34.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tags" Target="../tags/tag36.xml"/><Relationship Id="rId5" Type="http://schemas.openxmlformats.org/officeDocument/2006/relationships/slideMaster" Target="../slideMasters/slideMaster1.xml"/><Relationship Id="rId4" Type="http://schemas.openxmlformats.org/officeDocument/2006/relationships/tags" Target="../tags/tag39.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45.xml"/><Relationship Id="rId7" Type="http://schemas.openxmlformats.org/officeDocument/2006/relationships/slideMaster" Target="../slideMasters/slideMaster1.xml"/><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slideMaster" Target="../slideMasters/slideMaster1.xml"/><Relationship Id="rId5" Type="http://schemas.openxmlformats.org/officeDocument/2006/relationships/tags" Target="../tags/tag53.xml"/><Relationship Id="rId4" Type="http://schemas.openxmlformats.org/officeDocument/2006/relationships/tags" Target="../tags/tag5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1"/>
            </p:custDataLst>
          </p:nvPr>
        </p:nvSpPr>
        <p:spPr>
          <a:xfrm>
            <a:off x="3185923" y="5760076"/>
            <a:ext cx="26042289" cy="16191710"/>
          </a:xfrm>
        </p:spPr>
        <p:txBody>
          <a:bodyPr lIns="90000" tIns="46800" rIns="90000" bIns="46800" anchor="b" anchorCtr="0">
            <a:normAutofit/>
          </a:bodyPr>
          <a:lstStyle>
            <a:lvl1pPr algn="ctr">
              <a:defRPr sz="21265" b="1" i="0" spc="300" baseline="0">
                <a:solidFill>
                  <a:schemeClr val="tx1">
                    <a:lumMod val="85000"/>
                    <a:lumOff val="15000"/>
                  </a:schemeClr>
                </a:solidFill>
                <a:effectLst/>
              </a:defRPr>
            </a:lvl1pPr>
          </a:lstStyle>
          <a:p>
            <a:r>
              <a:rPr lang="zh-CN" altLang="en-US" dirty="0"/>
              <a:t>单击此处编辑标题</a:t>
            </a:r>
          </a:p>
        </p:txBody>
      </p:sp>
      <p:sp>
        <p:nvSpPr>
          <p:cNvPr id="3" name="副标题 2"/>
          <p:cNvSpPr>
            <a:spLocks noGrp="1"/>
          </p:cNvSpPr>
          <p:nvPr>
            <p:ph type="subTitle" idx="1" hasCustomPrompt="1"/>
            <p:custDataLst>
              <p:tags r:id="rId2"/>
            </p:custDataLst>
          </p:nvPr>
        </p:nvSpPr>
        <p:spPr>
          <a:xfrm>
            <a:off x="3185923" y="22428013"/>
            <a:ext cx="26042289" cy="9275084"/>
          </a:xfrm>
        </p:spPr>
        <p:txBody>
          <a:bodyPr lIns="90000" tIns="46800" rIns="90000" bIns="46800">
            <a:normAutofit/>
          </a:bodyPr>
          <a:lstStyle>
            <a:lvl1pPr marL="0" indent="0" algn="ctr" eaLnBrk="1" fontAlgn="auto" latinLnBrk="0" hangingPunct="1">
              <a:lnSpc>
                <a:spcPct val="110000"/>
              </a:lnSpc>
              <a:buNone/>
              <a:defRPr sz="8505" u="none" strike="noStrike" kern="1200" cap="none" spc="200" normalizeH="0" baseline="0">
                <a:solidFill>
                  <a:schemeClr val="tx1">
                    <a:lumMod val="65000"/>
                    <a:lumOff val="35000"/>
                  </a:schemeClr>
                </a:solidFill>
                <a:uFillTx/>
              </a:defRPr>
            </a:lvl1pPr>
            <a:lvl2pPr marL="1619885" indent="0" algn="ctr">
              <a:buNone/>
              <a:defRPr sz="7085"/>
            </a:lvl2pPr>
            <a:lvl3pPr marL="3239770" indent="0" algn="ctr">
              <a:buNone/>
              <a:defRPr sz="6380"/>
            </a:lvl3pPr>
            <a:lvl4pPr marL="4860290" indent="0" algn="ctr">
              <a:buNone/>
              <a:defRPr sz="5670"/>
            </a:lvl4pPr>
            <a:lvl5pPr marL="6480175" indent="0" algn="ctr">
              <a:buNone/>
              <a:defRPr sz="5670"/>
            </a:lvl5pPr>
            <a:lvl6pPr marL="8100695" indent="0" algn="ctr">
              <a:buNone/>
              <a:defRPr sz="5670"/>
            </a:lvl6pPr>
            <a:lvl7pPr marL="9719945" indent="0" algn="ctr">
              <a:buNone/>
              <a:defRPr sz="5670"/>
            </a:lvl7pPr>
            <a:lvl8pPr marL="11339830" indent="0" algn="ctr">
              <a:buNone/>
              <a:defRPr sz="5670"/>
            </a:lvl8pPr>
            <a:lvl9pPr marL="12960350" indent="0" algn="ctr">
              <a:buNone/>
              <a:defRPr sz="5670"/>
            </a:lvl9pPr>
          </a:lstStyle>
          <a:p>
            <a:r>
              <a:rPr lang="zh-CN" altLang="en-US" dirty="0"/>
              <a:t>单击此处编辑副标题</a:t>
            </a:r>
          </a:p>
        </p:txBody>
      </p:sp>
      <p:sp>
        <p:nvSpPr>
          <p:cNvPr id="16" name="日期占位符 15"/>
          <p:cNvSpPr>
            <a:spLocks noGrp="1"/>
          </p:cNvSpPr>
          <p:nvPr>
            <p:ph type="dt" sz="half" idx="10"/>
            <p:custDataLst>
              <p:tags r:id="rId3"/>
            </p:custDataLst>
          </p:nvPr>
        </p:nvSpPr>
        <p:spPr/>
        <p:txBody>
          <a:bodyPr/>
          <a:lstStyle/>
          <a:p>
            <a:fld id="{760FBDFE-C587-4B4C-A407-44438C67B59E}" type="datetimeFigureOut">
              <a:rPr lang="zh-CN" altLang="en-US" smtClean="0"/>
              <a:t>2021/6/4</a:t>
            </a:fld>
            <a:endParaRPr lang="zh-CN" altLang="en-US"/>
          </a:p>
        </p:txBody>
      </p:sp>
      <p:sp>
        <p:nvSpPr>
          <p:cNvPr id="17" name="页脚占位符 16"/>
          <p:cNvSpPr>
            <a:spLocks noGrp="1"/>
          </p:cNvSpPr>
          <p:nvPr>
            <p:ph type="ftr" sz="quarter" idx="11"/>
            <p:custDataLst>
              <p:tags r:id="rId4"/>
            </p:custDataLst>
          </p:nvPr>
        </p:nvSpPr>
        <p:spPr/>
        <p:txBody>
          <a:bodyPr/>
          <a:lstStyle/>
          <a:p>
            <a:endParaRPr lang="zh-CN" altLang="en-US" dirty="0"/>
          </a:p>
        </p:txBody>
      </p:sp>
      <p:sp>
        <p:nvSpPr>
          <p:cNvPr id="18" name="灯片编号占位符 17"/>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bg>
      <p:bgPr>
        <a:solidFill>
          <a:srgbClr val="FFFFFF"/>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2021/6/4</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4"/>
            </p:custDataLst>
          </p:nvPr>
        </p:nvSpPr>
        <p:spPr>
          <a:xfrm>
            <a:off x="1616880" y="4875656"/>
            <a:ext cx="29161241" cy="34537779"/>
          </a:xfrm>
        </p:spPr>
        <p:txBody>
          <a:bodyPr/>
          <a:lstStyle>
            <a:lvl1pPr marL="810260" indent="-810260" eaLnBrk="1" fontAlgn="auto" latinLnBrk="0" hangingPunct="1">
              <a:lnSpc>
                <a:spcPct val="130000"/>
              </a:lnSpc>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2430145" indent="-81026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4050030" indent="-81026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5669915" indent="-810260" eaLnBrk="1" fontAlgn="auto" latinLnBrk="0" hangingPunct="1">
              <a:lnSpc>
                <a:spcPct val="120000"/>
              </a:lnSpc>
              <a:buFont typeface="Wingdings" panose="05000000000000000000" charset="0"/>
              <a:buChar char=""/>
              <a:defRPr u="none" strike="noStrike" kern="1200" cap="none" spc="150" normalizeH="0" baseline="0">
                <a:solidFill>
                  <a:schemeClr val="tx1">
                    <a:lumMod val="65000"/>
                    <a:lumOff val="35000"/>
                  </a:schemeClr>
                </a:solidFill>
                <a:uFillTx/>
              </a:defRPr>
            </a:lvl4pPr>
            <a:lvl5pPr marL="7289800" indent="-81026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rgbClr val="FFFFFF"/>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2021/6/4</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2" name="标题 1"/>
          <p:cNvSpPr>
            <a:spLocks noGrp="1"/>
          </p:cNvSpPr>
          <p:nvPr>
            <p:ph type="title" hasCustomPrompt="1"/>
            <p:custDataLst>
              <p:tags r:id="rId4"/>
            </p:custDataLst>
          </p:nvPr>
        </p:nvSpPr>
        <p:spPr>
          <a:xfrm>
            <a:off x="3185923" y="15647452"/>
            <a:ext cx="26042289" cy="6417723"/>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21265" b="1" i="0" u="none" strike="noStrike" kern="1200" cap="none" spc="300" normalizeH="0" baseline="0" noProof="1" dirty="0">
                <a:solidFill>
                  <a:schemeClr val="tx1">
                    <a:lumMod val="85000"/>
                    <a:lumOff val="15000"/>
                  </a:schemeClr>
                </a:solidFill>
                <a:effectLst/>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p>
        </p:txBody>
      </p:sp>
      <p:sp>
        <p:nvSpPr>
          <p:cNvPr id="7" name="文本占位符 6"/>
          <p:cNvSpPr>
            <a:spLocks noGrp="1"/>
          </p:cNvSpPr>
          <p:nvPr>
            <p:ph type="body" sz="quarter" idx="13"/>
            <p:custDataLst>
              <p:tags r:id="rId5"/>
            </p:custDataLst>
          </p:nvPr>
        </p:nvSpPr>
        <p:spPr>
          <a:xfrm>
            <a:off x="3185923" y="22428013"/>
            <a:ext cx="26042289" cy="2970748"/>
          </a:xfrm>
        </p:spPr>
        <p:txBody>
          <a:bodyPr lIns="90000" tIns="46800" rIns="90000" bIns="46800">
            <a:normAutofit/>
          </a:bodyPr>
          <a:lstStyle>
            <a:lvl1pPr marL="0" indent="0" algn="ctr">
              <a:lnSpc>
                <a:spcPct val="110000"/>
              </a:lnSpc>
              <a:buNone/>
              <a:defRPr sz="8505" spc="200" baseline="0">
                <a:solidFill>
                  <a:schemeClr val="tx1">
                    <a:lumMod val="65000"/>
                    <a:lumOff val="35000"/>
                  </a:schemeClr>
                </a:solidFill>
              </a:defRPr>
            </a:lvl1pPr>
          </a:lstStyle>
          <a:p>
            <a:pPr lvl="0"/>
            <a:r>
              <a:rPr lang="zh-CN" altLang="en-US" dirty="0"/>
              <a:t>单击此处编辑母版文本样式</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1616880" y="3832492"/>
            <a:ext cx="29151674" cy="4444784"/>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12755"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内容占位符 2"/>
          <p:cNvSpPr>
            <a:spLocks noGrp="1"/>
          </p:cNvSpPr>
          <p:nvPr>
            <p:ph idx="1"/>
            <p:custDataLst>
              <p:tags r:id="rId2"/>
            </p:custDataLst>
          </p:nvPr>
        </p:nvSpPr>
        <p:spPr>
          <a:xfrm>
            <a:off x="1616880" y="9388471"/>
            <a:ext cx="29151674" cy="29979609"/>
          </a:xfrm>
        </p:spPr>
        <p:txBody>
          <a:bodyPr vert="horz" lIns="90000" tIns="46800" rIns="90000" bIns="46800" rtlCol="0">
            <a:normAutofit/>
          </a:bodyPr>
          <a:lstStyle>
            <a:lvl1pPr marL="810260" marR="0" lvl="0" indent="-810260" algn="l" defTabSz="914400" rtl="0" eaLnBrk="1" fontAlgn="auto" latinLnBrk="0" hangingPunct="1">
              <a:lnSpc>
                <a:spcPct val="130000"/>
              </a:lnSpc>
              <a:spcBef>
                <a:spcPts val="5"/>
              </a:spcBef>
              <a:spcAft>
                <a:spcPts val="1000"/>
              </a:spcAft>
              <a:buFont typeface="Arial" panose="020B0604020202020204" pitchFamily="34" charset="0"/>
              <a:buChar char="●"/>
              <a:defRPr kumimoji="0" lang="zh-CN" altLang="en-US" sz="638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2430145" marR="0" lvl="1" indent="-810260" algn="l" defTabSz="914400" rtl="0" eaLnBrk="1" fontAlgn="auto" latinLnBrk="0" hangingPunct="1">
              <a:lnSpc>
                <a:spcPct val="120000"/>
              </a:lnSpc>
              <a:spcBef>
                <a:spcPts val="5"/>
              </a:spcBef>
              <a:spcAft>
                <a:spcPts val="600"/>
              </a:spcAft>
              <a:buFont typeface="Arial" panose="020B0604020202020204" pitchFamily="34" charset="0"/>
              <a:buChar char="●"/>
              <a:tabLst>
                <a:tab pos="1609725" algn="l"/>
              </a:tabLst>
              <a:defRPr kumimoji="0" lang="zh-CN" altLang="en-US" sz="567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4050030" marR="0" lvl="2" indent="-810260" algn="l" defTabSz="914400" rtl="0" eaLnBrk="1" fontAlgn="auto" latinLnBrk="0" hangingPunct="1">
              <a:lnSpc>
                <a:spcPct val="120000"/>
              </a:lnSpc>
              <a:spcBef>
                <a:spcPts val="5"/>
              </a:spcBef>
              <a:spcAft>
                <a:spcPts val="600"/>
              </a:spcAft>
              <a:buFont typeface="Arial" panose="020B0604020202020204" pitchFamily="34" charset="0"/>
              <a:buChar char="●"/>
              <a:defRPr kumimoji="0" lang="zh-CN" altLang="en-US" sz="567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5669915" marR="0" lvl="3" indent="-810260" algn="l" defTabSz="914400" rtl="0" eaLnBrk="1" fontAlgn="auto" latinLnBrk="0" hangingPunct="1">
              <a:lnSpc>
                <a:spcPct val="120000"/>
              </a:lnSpc>
              <a:spcBef>
                <a:spcPts val="5"/>
              </a:spcBef>
              <a:spcAft>
                <a:spcPts val="300"/>
              </a:spcAft>
              <a:buFont typeface="Wingdings" panose="05000000000000000000" charset="0"/>
              <a:buChar char=""/>
              <a:defRPr kumimoji="0" lang="zh-CN" altLang="en-US" sz="496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7289800" marR="0" lvl="4" indent="-810260" algn="l" defTabSz="914400" rtl="0" eaLnBrk="1" fontAlgn="auto" latinLnBrk="0" hangingPunct="1">
              <a:lnSpc>
                <a:spcPct val="120000"/>
              </a:lnSpc>
              <a:spcBef>
                <a:spcPts val="5"/>
              </a:spcBef>
              <a:spcAft>
                <a:spcPts val="300"/>
              </a:spcAft>
              <a:buFont typeface="Arial" panose="020B0604020202020204" pitchFamily="34" charset="0"/>
              <a:buChar char="•"/>
              <a:defRPr kumimoji="0" lang="zh-CN" altLang="en-US" sz="496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vl6pPr marL="8100695" indent="0">
              <a:buNone/>
              <a:defRPr/>
            </a:lvl6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2021/6/4</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1"/>
            </p:custDataLst>
          </p:nvPr>
        </p:nvSpPr>
        <p:spPr>
          <a:xfrm>
            <a:off x="5290737" y="24242210"/>
            <a:ext cx="20646311" cy="4830300"/>
          </a:xfrm>
        </p:spPr>
        <p:txBody>
          <a:bodyPr lIns="90000" tIns="46800" rIns="90000" bIns="46800" anchor="b" anchorCtr="0">
            <a:normAutofit/>
          </a:bodyPr>
          <a:lstStyle>
            <a:lvl1pPr>
              <a:defRPr sz="15590" b="1" i="0" u="none" strike="noStrike" kern="1200" cap="none" spc="300" normalizeH="0" baseline="0">
                <a:solidFill>
                  <a:schemeClr val="tx1">
                    <a:lumMod val="85000"/>
                    <a:lumOff val="15000"/>
                  </a:schemeClr>
                </a:solidFill>
                <a:effectLst/>
                <a:uFillTx/>
              </a:defRPr>
            </a:lvl1pPr>
          </a:lstStyle>
          <a:p>
            <a:r>
              <a:rPr lang="zh-CN" altLang="en-US" dirty="0"/>
              <a:t>单击此处编辑标题</a:t>
            </a:r>
          </a:p>
        </p:txBody>
      </p:sp>
      <p:sp>
        <p:nvSpPr>
          <p:cNvPr id="3" name="文本占位符 2"/>
          <p:cNvSpPr>
            <a:spLocks noGrp="1"/>
          </p:cNvSpPr>
          <p:nvPr>
            <p:ph type="body" idx="1" hasCustomPrompt="1"/>
            <p:custDataLst>
              <p:tags r:id="rId2"/>
            </p:custDataLst>
          </p:nvPr>
        </p:nvSpPr>
        <p:spPr>
          <a:xfrm>
            <a:off x="5290737" y="29072510"/>
            <a:ext cx="20646311" cy="5465269"/>
          </a:xfrm>
        </p:spPr>
        <p:txBody>
          <a:bodyPr lIns="90000" tIns="46800" rIns="90000" bIns="46800">
            <a:normAutofit/>
          </a:bodyPr>
          <a:lstStyle>
            <a:lvl1pPr marL="0" indent="0" eaLnBrk="1" fontAlgn="auto" latinLnBrk="0" hangingPunct="1">
              <a:lnSpc>
                <a:spcPct val="130000"/>
              </a:lnSpc>
              <a:buNone/>
              <a:defRPr kumimoji="0" lang="zh-CN" altLang="en-US" sz="638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1619885" indent="0">
              <a:buNone/>
              <a:defRPr sz="7085">
                <a:solidFill>
                  <a:schemeClr val="tx1">
                    <a:tint val="75000"/>
                  </a:schemeClr>
                </a:solidFill>
              </a:defRPr>
            </a:lvl2pPr>
            <a:lvl3pPr marL="3239770" indent="0">
              <a:buNone/>
              <a:defRPr sz="6380">
                <a:solidFill>
                  <a:schemeClr val="tx1">
                    <a:tint val="75000"/>
                  </a:schemeClr>
                </a:solidFill>
              </a:defRPr>
            </a:lvl3pPr>
            <a:lvl4pPr marL="4860290" indent="0">
              <a:buNone/>
              <a:defRPr sz="5670">
                <a:solidFill>
                  <a:schemeClr val="tx1">
                    <a:tint val="75000"/>
                  </a:schemeClr>
                </a:solidFill>
              </a:defRPr>
            </a:lvl4pPr>
            <a:lvl5pPr marL="6480175" indent="0">
              <a:buNone/>
              <a:defRPr sz="5670">
                <a:solidFill>
                  <a:schemeClr val="tx1">
                    <a:tint val="75000"/>
                  </a:schemeClr>
                </a:solidFill>
              </a:defRPr>
            </a:lvl5pPr>
            <a:lvl6pPr marL="8100695" indent="0">
              <a:buNone/>
              <a:defRPr sz="5670">
                <a:solidFill>
                  <a:schemeClr val="tx1">
                    <a:tint val="75000"/>
                  </a:schemeClr>
                </a:solidFill>
              </a:defRPr>
            </a:lvl6pPr>
            <a:lvl7pPr marL="9719945" indent="0">
              <a:buNone/>
              <a:defRPr sz="5670">
                <a:solidFill>
                  <a:schemeClr val="tx1">
                    <a:tint val="75000"/>
                  </a:schemeClr>
                </a:solidFill>
              </a:defRPr>
            </a:lvl7pPr>
            <a:lvl8pPr marL="11339830" indent="0">
              <a:buNone/>
              <a:defRPr sz="5670">
                <a:solidFill>
                  <a:schemeClr val="tx1">
                    <a:tint val="75000"/>
                  </a:schemeClr>
                </a:solidFill>
              </a:defRPr>
            </a:lvl8pPr>
            <a:lvl9pPr marL="12960350" indent="0">
              <a:buNone/>
              <a:defRPr sz="5670">
                <a:solidFill>
                  <a:schemeClr val="tx1">
                    <a:tint val="75000"/>
                  </a:schemeClr>
                </a:solidFill>
              </a:defRPr>
            </a:lvl9pPr>
          </a:lstStyle>
          <a:p>
            <a:pPr lvl="0"/>
            <a:r>
              <a:rPr lang="zh-CN" altLang="en-US" dirty="0"/>
              <a:t>单击此处编辑文本</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2021/6/4</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1616880" y="3832492"/>
            <a:ext cx="29151674" cy="4444784"/>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12755"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内容占位符 2"/>
          <p:cNvSpPr>
            <a:spLocks noGrp="1"/>
          </p:cNvSpPr>
          <p:nvPr>
            <p:ph sz="half" idx="1"/>
            <p:custDataLst>
              <p:tags r:id="rId2"/>
            </p:custDataLst>
          </p:nvPr>
        </p:nvSpPr>
        <p:spPr>
          <a:xfrm>
            <a:off x="1616880" y="9456503"/>
            <a:ext cx="13757830" cy="29911577"/>
          </a:xfrm>
        </p:spPr>
        <p:txBody>
          <a:bodyPr vert="horz" lIns="90000" tIns="46800" rIns="90000" bIns="46800" rtlCol="0">
            <a:normAutofit/>
          </a:bodyPr>
          <a:lstStyle>
            <a:lvl1pPr marL="810260" marR="0" lvl="0" indent="-810260" algn="l" defTabSz="914400" rtl="0" eaLnBrk="1" fontAlgn="auto" latinLnBrk="0" hangingPunct="1">
              <a:lnSpc>
                <a:spcPct val="130000"/>
              </a:lnSpc>
              <a:spcBef>
                <a:spcPts val="5"/>
              </a:spcBef>
              <a:spcAft>
                <a:spcPts val="600"/>
              </a:spcAft>
              <a:buFont typeface="Arial" panose="020B0604020202020204" pitchFamily="34" charset="0"/>
              <a:buChar char="●"/>
              <a:defRPr kumimoji="0" lang="zh-CN" altLang="en-US" sz="567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2430145" marR="0" lvl="1" indent="-810260" algn="l" defTabSz="914400" rtl="0" eaLnBrk="1" fontAlgn="auto" latinLnBrk="0" hangingPunct="1">
              <a:lnSpc>
                <a:spcPct val="120000"/>
              </a:lnSpc>
              <a:spcBef>
                <a:spcPts val="5"/>
              </a:spcBef>
              <a:spcAft>
                <a:spcPts val="600"/>
              </a:spcAft>
              <a:buFont typeface="Arial" panose="020B0604020202020204" pitchFamily="34" charset="0"/>
              <a:buChar char="●"/>
              <a:tabLst>
                <a:tab pos="1609725" algn="l"/>
              </a:tabLst>
              <a:defRPr kumimoji="0" lang="zh-CN" altLang="en-US" sz="567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4050030" marR="0" lvl="2" indent="-810260" algn="l" defTabSz="914400" rtl="0" eaLnBrk="1" fontAlgn="auto" latinLnBrk="0" hangingPunct="1">
              <a:lnSpc>
                <a:spcPct val="120000"/>
              </a:lnSpc>
              <a:spcBef>
                <a:spcPts val="5"/>
              </a:spcBef>
              <a:spcAft>
                <a:spcPts val="600"/>
              </a:spcAft>
              <a:buFont typeface="Arial" panose="020B0604020202020204" pitchFamily="34" charset="0"/>
              <a:buChar char="●"/>
              <a:defRPr kumimoji="0" lang="zh-CN" altLang="en-US" sz="567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5669915" marR="0" lvl="3" indent="-810260" algn="l" defTabSz="914400" rtl="0" eaLnBrk="1" fontAlgn="auto" latinLnBrk="0" hangingPunct="1">
              <a:lnSpc>
                <a:spcPct val="120000"/>
              </a:lnSpc>
              <a:spcBef>
                <a:spcPts val="5"/>
              </a:spcBef>
              <a:spcAft>
                <a:spcPts val="300"/>
              </a:spcAft>
              <a:buFont typeface="Wingdings" panose="05000000000000000000" charset="0"/>
              <a:buChar char=""/>
              <a:defRPr kumimoji="0" lang="zh-CN" altLang="en-US" sz="496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7289800" marR="0" lvl="4" indent="-810260" algn="l" defTabSz="914400" rtl="0" eaLnBrk="1" fontAlgn="auto" latinLnBrk="0" hangingPunct="1">
              <a:lnSpc>
                <a:spcPct val="120000"/>
              </a:lnSpc>
              <a:spcBef>
                <a:spcPts val="5"/>
              </a:spcBef>
              <a:spcAft>
                <a:spcPts val="300"/>
              </a:spcAft>
              <a:buFont typeface="Arial" panose="020B0604020202020204" pitchFamily="34" charset="0"/>
              <a:buChar char="•"/>
              <a:defRPr kumimoji="0" lang="zh-CN" altLang="en-US" sz="496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内容占位符 3"/>
          <p:cNvSpPr>
            <a:spLocks noGrp="1"/>
          </p:cNvSpPr>
          <p:nvPr>
            <p:ph sz="half" idx="2"/>
            <p:custDataLst>
              <p:tags r:id="rId3"/>
            </p:custDataLst>
          </p:nvPr>
        </p:nvSpPr>
        <p:spPr>
          <a:xfrm>
            <a:off x="17039426" y="9456503"/>
            <a:ext cx="13757830" cy="29911577"/>
          </a:xfrm>
        </p:spPr>
        <p:txBody>
          <a:bodyPr lIns="90000" tIns="46800" rIns="90000" bIns="46800">
            <a:normAutofit/>
          </a:bodyPr>
          <a:lstStyle>
            <a:lvl1pPr marL="810260" indent="-810260" eaLnBrk="1" fontAlgn="auto" latinLnBrk="0" hangingPunct="1">
              <a:lnSpc>
                <a:spcPct val="130000"/>
              </a:lnSpc>
              <a:spcAft>
                <a:spcPts val="600"/>
              </a:spcAft>
              <a:buFont typeface="Arial" panose="020B0604020202020204" pitchFamily="34" charset="0"/>
              <a:buChar char="●"/>
              <a:defRPr sz="567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1pPr>
            <a:lvl2pPr marL="2430145" indent="-81026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sz="567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2pPr>
            <a:lvl3pPr marL="4050030" indent="-810260" eaLnBrk="1" fontAlgn="auto" latinLnBrk="0" hangingPunct="1">
              <a:lnSpc>
                <a:spcPct val="120000"/>
              </a:lnSpc>
              <a:buFont typeface="Arial" panose="020B0604020202020204" pitchFamily="34" charset="0"/>
              <a:buChar char="●"/>
              <a:defRPr sz="567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3pPr>
            <a:lvl4pPr marL="5669915" indent="-810260" eaLnBrk="1" fontAlgn="auto" latinLnBrk="0" hangingPunct="1">
              <a:lnSpc>
                <a:spcPct val="120000"/>
              </a:lnSpc>
              <a:buFont typeface="Wingdings" panose="05000000000000000000" charset="0"/>
              <a:buChar char=""/>
              <a:defRPr sz="496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4pPr>
            <a:lvl5pPr eaLnBrk="1" fontAlgn="auto" latinLnBrk="0" hangingPunct="1">
              <a:lnSpc>
                <a:spcPct val="120000"/>
              </a:lnSpc>
              <a:defRPr sz="4960" u="none" strike="noStrike" kern="1200" cap="none" spc="150" normalizeH="0">
                <a:solidFill>
                  <a:schemeClr val="tx1">
                    <a:lumMod val="65000"/>
                    <a:lumOff val="35000"/>
                  </a:schemeClr>
                </a:solidFill>
                <a:latin typeface="Arial" panose="020B0604020202020204" pitchFamily="34" charset="0"/>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4"/>
            </p:custDataLst>
          </p:nvPr>
        </p:nvSpPr>
        <p:spPr/>
        <p:txBody>
          <a:bodyPr/>
          <a:lstStyle/>
          <a:p>
            <a:fld id="{760FBDFE-C587-4B4C-A407-44438C67B59E}" type="datetimeFigureOut">
              <a:rPr lang="zh-CN" altLang="en-US" smtClean="0"/>
              <a:t>2021/6/4</a:t>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1616880" y="3832492"/>
            <a:ext cx="29151674" cy="4444784"/>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12755"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custDataLst>
              <p:tags r:id="rId2"/>
            </p:custDataLst>
          </p:nvPr>
        </p:nvSpPr>
        <p:spPr>
          <a:xfrm>
            <a:off x="1616880" y="9002954"/>
            <a:ext cx="14197927" cy="2403812"/>
          </a:xfrm>
        </p:spPr>
        <p:txBody>
          <a:bodyPr lIns="101600" tIns="38100" rIns="76200" bIns="38100" anchor="t" anchorCtr="0">
            <a:normAutofit/>
          </a:bodyPr>
          <a:lstStyle>
            <a:lvl1pPr marL="0" indent="0" eaLnBrk="1" fontAlgn="auto" latinLnBrk="0" hangingPunct="1">
              <a:lnSpc>
                <a:spcPct val="100000"/>
              </a:lnSpc>
              <a:spcAft>
                <a:spcPts val="0"/>
              </a:spcAft>
              <a:buNone/>
              <a:defRPr sz="7085" b="1"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1619885" indent="0">
              <a:buNone/>
              <a:defRPr sz="7085" b="1"/>
            </a:lvl2pPr>
            <a:lvl3pPr marL="3239770" indent="0">
              <a:buNone/>
              <a:defRPr sz="6380" b="1"/>
            </a:lvl3pPr>
            <a:lvl4pPr marL="4860290" indent="0">
              <a:buNone/>
              <a:defRPr sz="5670" b="1"/>
            </a:lvl4pPr>
            <a:lvl5pPr marL="6480175" indent="0">
              <a:buNone/>
              <a:defRPr sz="5670" b="1"/>
            </a:lvl5pPr>
            <a:lvl6pPr marL="8100695" indent="0">
              <a:buNone/>
              <a:defRPr sz="5670" b="1"/>
            </a:lvl6pPr>
            <a:lvl7pPr marL="9719945" indent="0">
              <a:buNone/>
              <a:defRPr sz="5670" b="1"/>
            </a:lvl7pPr>
            <a:lvl8pPr marL="11339830" indent="0">
              <a:buNone/>
              <a:defRPr sz="5670" b="1"/>
            </a:lvl8pPr>
            <a:lvl9pPr marL="12960350" indent="0">
              <a:buNone/>
              <a:defRPr sz="5670" b="1"/>
            </a:lvl9pPr>
          </a:lstStyle>
          <a:p>
            <a:pPr lvl="0"/>
            <a:r>
              <a:rPr lang="zh-CN" altLang="en-US" dirty="0"/>
              <a:t>单击此处编辑文本</a:t>
            </a:r>
          </a:p>
        </p:txBody>
      </p:sp>
      <p:sp>
        <p:nvSpPr>
          <p:cNvPr id="4" name="内容占位符 3"/>
          <p:cNvSpPr>
            <a:spLocks noGrp="1"/>
          </p:cNvSpPr>
          <p:nvPr>
            <p:ph sz="half" idx="2"/>
            <p:custDataLst>
              <p:tags r:id="rId3"/>
            </p:custDataLst>
          </p:nvPr>
        </p:nvSpPr>
        <p:spPr>
          <a:xfrm>
            <a:off x="1616880" y="11678895"/>
            <a:ext cx="14197927" cy="27689185"/>
          </a:xfrm>
        </p:spPr>
        <p:txBody>
          <a:bodyPr vert="horz" lIns="101600" tIns="0" rIns="82550" bIns="0" rtlCol="0">
            <a:normAutofit/>
          </a:bodyPr>
          <a:lstStyle>
            <a:lvl1pPr marL="810260" marR="0" lvl="0" indent="-810260" algn="l" defTabSz="914400" rtl="0" eaLnBrk="1" fontAlgn="auto" latinLnBrk="0" hangingPunct="1">
              <a:lnSpc>
                <a:spcPct val="130000"/>
              </a:lnSpc>
              <a:spcBef>
                <a:spcPts val="5"/>
              </a:spcBef>
              <a:spcAft>
                <a:spcPts val="600"/>
              </a:spcAft>
              <a:buFont typeface="Arial" panose="020B0604020202020204" pitchFamily="34" charset="0"/>
              <a:buChar char="●"/>
              <a:defRPr kumimoji="0" lang="zh-CN" altLang="en-US" sz="567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2430145" marR="0" lvl="1" indent="-810260" algn="l" defTabSz="914400" rtl="0" eaLnBrk="1" fontAlgn="auto" latinLnBrk="0" hangingPunct="1">
              <a:lnSpc>
                <a:spcPct val="120000"/>
              </a:lnSpc>
              <a:spcBef>
                <a:spcPts val="5"/>
              </a:spcBef>
              <a:spcAft>
                <a:spcPts val="600"/>
              </a:spcAft>
              <a:buFont typeface="Arial" panose="020B0604020202020204" pitchFamily="34" charset="0"/>
              <a:buChar char="●"/>
              <a:tabLst>
                <a:tab pos="1609725" algn="l"/>
              </a:tabLst>
              <a:defRPr kumimoji="0" lang="zh-CN" altLang="en-US" sz="567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4050030" marR="0" lvl="2" indent="-810260" algn="l" defTabSz="914400" rtl="0" eaLnBrk="1" fontAlgn="auto" latinLnBrk="0" hangingPunct="1">
              <a:lnSpc>
                <a:spcPct val="120000"/>
              </a:lnSpc>
              <a:spcBef>
                <a:spcPts val="5"/>
              </a:spcBef>
              <a:spcAft>
                <a:spcPts val="600"/>
              </a:spcAft>
              <a:buFont typeface="Arial" panose="020B0604020202020204" pitchFamily="34" charset="0"/>
              <a:buChar char="●"/>
              <a:defRPr kumimoji="0" lang="zh-CN" altLang="en-US" sz="567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5669915" marR="0" lvl="3" indent="-810260" algn="l" defTabSz="914400" rtl="0" eaLnBrk="1" fontAlgn="auto" latinLnBrk="0" hangingPunct="1">
              <a:lnSpc>
                <a:spcPct val="120000"/>
              </a:lnSpc>
              <a:spcBef>
                <a:spcPts val="5"/>
              </a:spcBef>
              <a:spcAft>
                <a:spcPts val="300"/>
              </a:spcAft>
              <a:buFont typeface="Wingdings" panose="05000000000000000000" charset="0"/>
              <a:buChar char=""/>
              <a:defRPr kumimoji="0" lang="zh-CN" altLang="en-US" sz="496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7289800" marR="0" lvl="4" indent="-810260" algn="l" defTabSz="914400" rtl="0" eaLnBrk="1" fontAlgn="auto" latinLnBrk="0" hangingPunct="1">
              <a:lnSpc>
                <a:spcPct val="120000"/>
              </a:lnSpc>
              <a:spcBef>
                <a:spcPts val="5"/>
              </a:spcBef>
              <a:spcAft>
                <a:spcPts val="300"/>
              </a:spcAft>
              <a:buFont typeface="Arial" panose="020B0604020202020204" pitchFamily="34" charset="0"/>
              <a:buChar char="•"/>
              <a:defRPr kumimoji="0" lang="zh-CN" altLang="en-US" sz="496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custDataLst>
              <p:tags r:id="rId4"/>
            </p:custDataLst>
          </p:nvPr>
        </p:nvSpPr>
        <p:spPr>
          <a:xfrm>
            <a:off x="16572088" y="8955892"/>
            <a:ext cx="14197927" cy="2403812"/>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5"/>
              </a:spcBef>
              <a:spcAft>
                <a:spcPts val="0"/>
              </a:spcAft>
              <a:buFont typeface="Arial" panose="020B0604020202020204" pitchFamily="34" charset="0"/>
              <a:buNone/>
              <a:defRPr kumimoji="0" lang="zh-CN" altLang="en-US" sz="7085" b="1"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1619885" indent="0">
              <a:buNone/>
              <a:defRPr sz="7085" b="1"/>
            </a:lvl2pPr>
            <a:lvl3pPr marL="3239770" indent="0">
              <a:buNone/>
              <a:defRPr sz="6380" b="1"/>
            </a:lvl3pPr>
            <a:lvl4pPr marL="4860290" indent="0">
              <a:buNone/>
              <a:defRPr sz="5670" b="1"/>
            </a:lvl4pPr>
            <a:lvl5pPr marL="6480175" indent="0">
              <a:buNone/>
              <a:defRPr sz="5670" b="1"/>
            </a:lvl5pPr>
            <a:lvl6pPr marL="8100695" indent="0">
              <a:buNone/>
              <a:defRPr sz="5670" b="1"/>
            </a:lvl6pPr>
            <a:lvl7pPr marL="9719945" indent="0">
              <a:buNone/>
              <a:defRPr sz="5670" b="1"/>
            </a:lvl7pPr>
            <a:lvl8pPr marL="11339830" indent="0">
              <a:buNone/>
              <a:defRPr sz="5670" b="1"/>
            </a:lvl8pPr>
            <a:lvl9pPr marL="12960350" indent="0">
              <a:buNone/>
              <a:defRPr sz="5670" b="1"/>
            </a:lvl9pPr>
          </a:lstStyle>
          <a:p>
            <a:pPr lvl="0"/>
            <a:r>
              <a:rPr>
                <a:sym typeface="+mn-ea"/>
              </a:rPr>
              <a:t>单击此处编辑文本</a:t>
            </a:r>
          </a:p>
        </p:txBody>
      </p:sp>
      <p:sp>
        <p:nvSpPr>
          <p:cNvPr id="6" name="内容占位符 5"/>
          <p:cNvSpPr>
            <a:spLocks noGrp="1"/>
          </p:cNvSpPr>
          <p:nvPr>
            <p:ph sz="quarter" idx="4"/>
            <p:custDataLst>
              <p:tags r:id="rId5"/>
            </p:custDataLst>
          </p:nvPr>
        </p:nvSpPr>
        <p:spPr>
          <a:xfrm>
            <a:off x="16572088" y="11678895"/>
            <a:ext cx="14197927" cy="27689185"/>
          </a:xfrm>
        </p:spPr>
        <p:txBody>
          <a:bodyPr vert="horz" lIns="101600" tIns="0" rIns="82550" bIns="0" rtlCol="0">
            <a:normAutofit/>
          </a:bodyPr>
          <a:lstStyle>
            <a:lvl1pPr marL="810260" marR="0" lvl="0" indent="-810260" algn="l" defTabSz="914400" rtl="0" eaLnBrk="1" fontAlgn="auto" latinLnBrk="0" hangingPunct="1">
              <a:lnSpc>
                <a:spcPct val="130000"/>
              </a:lnSpc>
              <a:spcBef>
                <a:spcPts val="5"/>
              </a:spcBef>
              <a:spcAft>
                <a:spcPts val="600"/>
              </a:spcAft>
              <a:buFont typeface="Arial" panose="020B0604020202020204" pitchFamily="34" charset="0"/>
              <a:buChar char="●"/>
              <a:defRPr kumimoji="0" lang="zh-CN" altLang="en-US" sz="567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2430145" marR="0" lvl="1" indent="-810260" algn="l" defTabSz="914400" rtl="0" eaLnBrk="1" fontAlgn="auto" latinLnBrk="0" hangingPunct="1">
              <a:lnSpc>
                <a:spcPct val="120000"/>
              </a:lnSpc>
              <a:spcBef>
                <a:spcPts val="5"/>
              </a:spcBef>
              <a:spcAft>
                <a:spcPts val="600"/>
              </a:spcAft>
              <a:buFont typeface="Arial" panose="020B0604020202020204" pitchFamily="34" charset="0"/>
              <a:buChar char="●"/>
              <a:tabLst>
                <a:tab pos="1609725" algn="l"/>
              </a:tabLst>
              <a:defRPr kumimoji="0" lang="zh-CN" altLang="en-US" sz="567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4050030" marR="0" lvl="2" indent="-810260" algn="l" defTabSz="914400" rtl="0" eaLnBrk="1" fontAlgn="auto" latinLnBrk="0" hangingPunct="1">
              <a:lnSpc>
                <a:spcPct val="120000"/>
              </a:lnSpc>
              <a:spcBef>
                <a:spcPts val="5"/>
              </a:spcBef>
              <a:spcAft>
                <a:spcPts val="600"/>
              </a:spcAft>
              <a:buFont typeface="Arial" panose="020B0604020202020204" pitchFamily="34" charset="0"/>
              <a:buChar char="●"/>
              <a:defRPr kumimoji="0" lang="zh-CN" altLang="en-US" sz="567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5669915" marR="0" lvl="3" indent="-810260" algn="l" defTabSz="914400" rtl="0" eaLnBrk="1" fontAlgn="auto" latinLnBrk="0" hangingPunct="1">
              <a:lnSpc>
                <a:spcPct val="120000"/>
              </a:lnSpc>
              <a:spcBef>
                <a:spcPts val="5"/>
              </a:spcBef>
              <a:spcAft>
                <a:spcPts val="300"/>
              </a:spcAft>
              <a:buFont typeface="Wingdings" panose="05000000000000000000" charset="0"/>
              <a:buChar char=""/>
              <a:defRPr kumimoji="0" lang="zh-CN" altLang="en-US" sz="496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7289800" marR="0" lvl="4" indent="-810260" algn="l" defTabSz="914400" rtl="0" eaLnBrk="1" fontAlgn="auto" latinLnBrk="0" hangingPunct="1">
              <a:lnSpc>
                <a:spcPct val="120000"/>
              </a:lnSpc>
              <a:spcBef>
                <a:spcPts val="5"/>
              </a:spcBef>
              <a:spcAft>
                <a:spcPts val="300"/>
              </a:spcAft>
              <a:buFont typeface="Arial" panose="020B0604020202020204" pitchFamily="34" charset="0"/>
              <a:buChar char="•"/>
              <a:defRPr kumimoji="0" lang="zh-CN" altLang="en-US" sz="496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custDataLst>
              <p:tags r:id="rId6"/>
            </p:custDataLst>
          </p:nvPr>
        </p:nvSpPr>
        <p:spPr/>
        <p:txBody>
          <a:bodyPr/>
          <a:lstStyle/>
          <a:p>
            <a:fld id="{760FBDFE-C587-4B4C-A407-44438C67B59E}" type="datetimeFigureOut">
              <a:rPr lang="zh-CN" altLang="en-US" smtClean="0"/>
              <a:t>2021/6/4</a:t>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1616880" y="3832492"/>
            <a:ext cx="29151674" cy="4444784"/>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12755"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p>
        </p:txBody>
      </p:sp>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t>2021/6/4</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FFFFF"/>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760FBDFE-C587-4B4C-A407-44438C67B59E}" type="datetimeFigureOut">
              <a:rPr lang="zh-CN" altLang="en-US" smtClean="0"/>
              <a:t>2021/6/4</a:t>
            </a:fld>
            <a:endParaRPr lang="zh-CN" altLang="en-US"/>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rgbClr val="FFFFFF"/>
        </a:solidFill>
        <a:effectLst/>
      </p:bgPr>
    </p:bg>
    <p:spTree>
      <p:nvGrpSpPr>
        <p:cNvPr id="1" name=""/>
        <p:cNvGrpSpPr/>
        <p:nvPr/>
      </p:nvGrpSpPr>
      <p:grpSpPr>
        <a:xfrm>
          <a:off x="0" y="0"/>
          <a:ext cx="0" cy="0"/>
          <a:chOff x="0" y="0"/>
          <a:chExt cx="0" cy="0"/>
        </a:xfrm>
      </p:grpSpPr>
      <p:sp>
        <p:nvSpPr>
          <p:cNvPr id="3" name="图片占位符 2"/>
          <p:cNvSpPr>
            <a:spLocks noGrp="1"/>
          </p:cNvSpPr>
          <p:nvPr>
            <p:ph type="pic" idx="1"/>
            <p:custDataLst>
              <p:tags r:id="rId1"/>
            </p:custDataLst>
          </p:nvPr>
        </p:nvSpPr>
        <p:spPr>
          <a:xfrm>
            <a:off x="1616880" y="9796665"/>
            <a:ext cx="13907391" cy="29027155"/>
          </a:xfrm>
        </p:spPr>
        <p:txBody>
          <a:bodyPr vert="horz" lIns="90000" tIns="46800" rIns="90000" bIns="46800" rtlCol="0">
            <a:normAutofit/>
          </a:bodyPr>
          <a:lstStyle>
            <a:lvl1pPr marL="0" marR="0" lvl="0" indent="0" algn="l" defTabSz="914400" rtl="0" eaLnBrk="1" fontAlgn="auto" latinLnBrk="0" hangingPunct="1">
              <a:lnSpc>
                <a:spcPct val="130000"/>
              </a:lnSpc>
              <a:spcBef>
                <a:spcPts val="5"/>
              </a:spcBef>
              <a:spcAft>
                <a:spcPts val="1000"/>
              </a:spcAft>
              <a:buFont typeface="Arial" panose="020B0604020202020204" pitchFamily="34" charset="0"/>
              <a:buNone/>
              <a:defRPr kumimoji="0" lang="zh-CN" altLang="en-US" sz="567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2430145" marR="0" lvl="1" indent="-810260" algn="l" defTabSz="914400" rtl="0" eaLnBrk="1" fontAlgn="auto" latinLnBrk="0" hangingPunct="1">
              <a:lnSpc>
                <a:spcPct val="130000"/>
              </a:lnSpc>
              <a:spcBef>
                <a:spcPts val="5"/>
              </a:spcBef>
              <a:spcAft>
                <a:spcPts val="1000"/>
              </a:spcAft>
              <a:buFont typeface="Arial" panose="020B0604020202020204" pitchFamily="34" charset="0"/>
              <a:buChar char="•"/>
              <a:tabLst>
                <a:tab pos="1609725" algn="l"/>
              </a:tabLst>
              <a:defRPr kumimoji="0" lang="zh-CN" altLang="en-US" sz="5670" b="0" i="0" u="none" strike="noStrike" kern="1200" cap="none" spc="150" normalizeH="0" baseline="0" noProof="1" dirty="0">
                <a:solidFill>
                  <a:schemeClr val="tx1"/>
                </a:solidFill>
                <a:uFillTx/>
                <a:latin typeface="+mn-lt"/>
                <a:ea typeface="+mn-ea"/>
                <a:cs typeface="+mn-cs"/>
                <a:sym typeface="+mn-ea"/>
              </a:defRPr>
            </a:lvl2pPr>
            <a:lvl3pPr marL="4050030" marR="0" lvl="2" indent="-810260" algn="l" defTabSz="914400" rtl="0" eaLnBrk="1" fontAlgn="auto" latinLnBrk="0" hangingPunct="1">
              <a:lnSpc>
                <a:spcPct val="130000"/>
              </a:lnSpc>
              <a:spcBef>
                <a:spcPts val="5"/>
              </a:spcBef>
              <a:spcAft>
                <a:spcPts val="1000"/>
              </a:spcAft>
              <a:buFont typeface="Arial" panose="020B0604020202020204" pitchFamily="34" charset="0"/>
              <a:buChar char="•"/>
              <a:defRPr kumimoji="0" lang="zh-CN" altLang="en-US" sz="5670" b="0" i="0" u="none" strike="noStrike" kern="1200" cap="none" spc="150" normalizeH="0" baseline="0" noProof="1" dirty="0">
                <a:solidFill>
                  <a:schemeClr val="tx1"/>
                </a:solidFill>
                <a:uFillTx/>
                <a:latin typeface="+mn-lt"/>
                <a:ea typeface="+mn-ea"/>
                <a:cs typeface="+mn-cs"/>
                <a:sym typeface="+mn-ea"/>
              </a:defRPr>
            </a:lvl3pPr>
            <a:lvl4pPr marL="5669915" marR="0" lvl="3" indent="-810260" algn="l" defTabSz="914400" rtl="0" eaLnBrk="1" fontAlgn="auto" latinLnBrk="0" hangingPunct="1">
              <a:lnSpc>
                <a:spcPct val="130000"/>
              </a:lnSpc>
              <a:spcBef>
                <a:spcPts val="5"/>
              </a:spcBef>
              <a:spcAft>
                <a:spcPts val="1000"/>
              </a:spcAft>
              <a:buFont typeface="Arial" panose="020B0604020202020204" pitchFamily="34" charset="0"/>
              <a:buChar char="•"/>
              <a:defRPr kumimoji="0" lang="zh-CN" altLang="en-US" sz="5670" b="0" i="0" u="none" strike="noStrike" kern="1200" cap="none" spc="150" normalizeH="0" baseline="0" noProof="1" dirty="0">
                <a:solidFill>
                  <a:schemeClr val="tx1"/>
                </a:solidFill>
                <a:uFillTx/>
                <a:latin typeface="+mn-lt"/>
                <a:ea typeface="+mn-ea"/>
                <a:cs typeface="+mn-cs"/>
                <a:sym typeface="+mn-ea"/>
              </a:defRPr>
            </a:lvl4pPr>
            <a:lvl5pPr marL="7289800" marR="0" lvl="4" indent="-810260" algn="l" defTabSz="914400" rtl="0" eaLnBrk="1" fontAlgn="auto" latinLnBrk="0" hangingPunct="1">
              <a:lnSpc>
                <a:spcPct val="130000"/>
              </a:lnSpc>
              <a:spcBef>
                <a:spcPts val="5"/>
              </a:spcBef>
              <a:spcAft>
                <a:spcPts val="1000"/>
              </a:spcAft>
              <a:buFont typeface="Arial" panose="020B0604020202020204" pitchFamily="34" charset="0"/>
              <a:buChar char="•"/>
              <a:defRPr kumimoji="0" lang="zh-CN" altLang="en-US" sz="567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2"/>
            </p:custDataLst>
          </p:nvPr>
        </p:nvSpPr>
        <p:spPr>
          <a:xfrm>
            <a:off x="16876781" y="9796665"/>
            <a:ext cx="13891772" cy="29027155"/>
          </a:xfrm>
        </p:spPr>
        <p:txBody>
          <a:bodyPr vert="horz" lIns="90000" tIns="46800" rIns="90000" bIns="46800" rtlCol="0">
            <a:normAutofit/>
          </a:bodyPr>
          <a:lstStyle>
            <a:lvl1pPr marL="0" marR="0" lvl="0" indent="0" algn="l" defTabSz="914400" rtl="0" eaLnBrk="1" fontAlgn="auto" latinLnBrk="0" hangingPunct="1">
              <a:lnSpc>
                <a:spcPct val="130000"/>
              </a:lnSpc>
              <a:spcBef>
                <a:spcPts val="5"/>
              </a:spcBef>
              <a:spcAft>
                <a:spcPts val="600"/>
              </a:spcAft>
              <a:buFont typeface="Arial" panose="020B0604020202020204" pitchFamily="34" charset="0"/>
              <a:buNone/>
              <a:defRPr kumimoji="0" lang="zh-CN" altLang="en-US" sz="567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1619885" indent="0" defTabSz="914400" eaLnBrk="1" fontAlgn="auto" latinLnBrk="0" hangingPunct="1">
              <a:buFont typeface="Arial" panose="020B0604020202020204" pitchFamily="34" charset="0"/>
              <a:buNone/>
              <a:tabLst>
                <a:tab pos="1609725" algn="l"/>
                <a:tab pos="1609725" algn="l"/>
                <a:tab pos="1609725" algn="l"/>
                <a:tab pos="1609725" algn="l"/>
              </a:tabLst>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2pPr>
            <a:lvl3pPr eaLnBrk="1" fontAlgn="auto" latinLnBrk="0" hangingPunct="1">
              <a:buFont typeface="Arial" panose="020B0604020202020204" pitchFamily="34" charset="0"/>
              <a:buChar char="●"/>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5pPr>
          </a:lstStyle>
          <a:p>
            <a:pPr lvl="0"/>
            <a:r>
              <a:rPr dirty="0">
                <a:sym typeface="+mn-ea"/>
              </a:rPr>
              <a:t>单击此处编辑母版文本样式</a:t>
            </a:r>
          </a:p>
        </p:txBody>
      </p:sp>
      <p:sp>
        <p:nvSpPr>
          <p:cNvPr id="5" name="日期占位符 4"/>
          <p:cNvSpPr>
            <a:spLocks noGrp="1"/>
          </p:cNvSpPr>
          <p:nvPr>
            <p:ph type="dt" sz="half" idx="10"/>
            <p:custDataLst>
              <p:tags r:id="rId3"/>
            </p:custDataLst>
          </p:nvPr>
        </p:nvSpPr>
        <p:spPr/>
        <p:txBody>
          <a:bodyPr/>
          <a:lstStyle/>
          <a:p>
            <a:fld id="{9EFD9D74-47D9-4702-A33C-335B63B48DBF}" type="datetimeFigureOut">
              <a:rPr lang="zh-CN" altLang="en-US" smtClean="0"/>
              <a:t>2021/6/4</a:t>
            </a:fld>
            <a:endParaRPr lang="zh-CN" altLang="en-US" dirty="0"/>
          </a:p>
        </p:txBody>
      </p:sp>
      <p:sp>
        <p:nvSpPr>
          <p:cNvPr id="6" name="页脚占位符 5"/>
          <p:cNvSpPr>
            <a:spLocks noGrp="1"/>
          </p:cNvSpPr>
          <p:nvPr>
            <p:ph type="ftr" sz="quarter" idx="11"/>
            <p:custDataLst>
              <p:tags r:id="rId4"/>
            </p:custDataLst>
          </p:nvPr>
        </p:nvSpPr>
        <p:spPr/>
        <p:txBody>
          <a:bodyPr/>
          <a:lstStyle/>
          <a:p>
            <a:endParaRPr lang="zh-CN" altLang="en-US" dirty="0"/>
          </a:p>
        </p:txBody>
      </p:sp>
      <p:sp>
        <p:nvSpPr>
          <p:cNvPr id="7" name="灯片编号占位符 6"/>
          <p:cNvSpPr>
            <a:spLocks noGrp="1"/>
          </p:cNvSpPr>
          <p:nvPr>
            <p:ph type="sldNum" sz="quarter" idx="12"/>
            <p:custDataLst>
              <p:tags r:id="rId5"/>
            </p:custDataLst>
          </p:nvPr>
        </p:nvSpPr>
        <p:spPr/>
        <p:txBody>
          <a:bodyPr/>
          <a:lstStyle/>
          <a:p>
            <a:fld id="{FABC47A4-756D-490B-A52F-7D9E2C9FC05F}" type="slidenum">
              <a:rPr lang="zh-CN" altLang="en-US" smtClean="0"/>
              <a:t>‹#›</a:t>
            </a:fld>
            <a:endParaRPr lang="zh-CN" altLang="en-US"/>
          </a:p>
        </p:txBody>
      </p:sp>
      <p:sp>
        <p:nvSpPr>
          <p:cNvPr id="9" name="标题 8"/>
          <p:cNvSpPr>
            <a:spLocks noGrp="1"/>
          </p:cNvSpPr>
          <p:nvPr>
            <p:ph type="title"/>
            <p:custDataLst>
              <p:tags r:id="rId6"/>
            </p:custDataLst>
          </p:nvPr>
        </p:nvSpPr>
        <p:spPr/>
        <p:txBody>
          <a:bodyPr/>
          <a:lstStyle>
            <a:lvl1pPr>
              <a:defRPr baseline="0"/>
            </a:lvl1pPr>
          </a:lstStyle>
          <a:p>
            <a:r>
              <a:rPr lang="zh-CN" altLang="en-US"/>
              <a:t>单击此处编辑母版标题样式</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rgbClr val="FFFFFF"/>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1"/>
            </p:custDataLst>
          </p:nvPr>
        </p:nvSpPr>
        <p:spPr>
          <a:xfrm>
            <a:off x="27199936" y="5760076"/>
            <a:ext cx="2774528" cy="31680419"/>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992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单击此处编辑标题</a:t>
            </a:r>
          </a:p>
        </p:txBody>
      </p:sp>
      <p:sp>
        <p:nvSpPr>
          <p:cNvPr id="3" name="竖排文字占位符 2"/>
          <p:cNvSpPr>
            <a:spLocks noGrp="1"/>
          </p:cNvSpPr>
          <p:nvPr>
            <p:ph type="body" orient="vert" idx="1"/>
            <p:custDataLst>
              <p:tags r:id="rId2"/>
            </p:custDataLst>
          </p:nvPr>
        </p:nvSpPr>
        <p:spPr>
          <a:xfrm>
            <a:off x="2430103" y="5760076"/>
            <a:ext cx="24368005" cy="31680419"/>
          </a:xfrm>
        </p:spPr>
        <p:txBody>
          <a:bodyPr vert="eaVert" lIns="46800" tIns="46800" rIns="46800" bIns="46800"/>
          <a:lstStyle>
            <a:lvl1pPr marL="810260" indent="-810260" eaLnBrk="1" fontAlgn="auto" latinLnBrk="0" hangingPunct="1">
              <a:lnSpc>
                <a:spcPct val="130000"/>
              </a:lnSpc>
              <a:spcAft>
                <a:spcPts val="1000"/>
              </a:spcAft>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2430145" indent="-810260" defTabSz="914400" eaLnBrk="1" fontAlgn="auto" latinLnBrk="0" hangingPunct="1">
              <a:lnSpc>
                <a:spcPct val="120000"/>
              </a:lnSpc>
              <a:spcAft>
                <a:spcPts val="600"/>
              </a:spcAft>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4050030" indent="-810260" eaLnBrk="1" fontAlgn="auto" latinLnBrk="0" hangingPunct="1">
              <a:lnSpc>
                <a:spcPct val="120000"/>
              </a:lnSpc>
              <a:spcAft>
                <a:spcPts val="600"/>
              </a:spcAft>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5669915" indent="-810260" eaLnBrk="1" fontAlgn="auto" latinLnBrk="0" hangingPunct="1">
              <a:lnSpc>
                <a:spcPct val="120000"/>
              </a:lnSpc>
              <a:spcAft>
                <a:spcPts val="300"/>
              </a:spcAft>
              <a:buFont typeface="Wingdings" panose="05000000000000000000" charset="0"/>
              <a:buChar char=""/>
              <a:defRPr u="none" strike="noStrike" kern="1200" cap="none" spc="150" normalizeH="0" baseline="0">
                <a:solidFill>
                  <a:schemeClr val="tx1">
                    <a:lumMod val="65000"/>
                    <a:lumOff val="35000"/>
                  </a:schemeClr>
                </a:solidFill>
                <a:uFillTx/>
              </a:defRPr>
            </a:lvl4pPr>
            <a:lvl5pPr marL="7289800" indent="-810260" eaLnBrk="1" fontAlgn="auto" latinLnBrk="0" hangingPunct="1">
              <a:lnSpc>
                <a:spcPct val="120000"/>
              </a:lnSpc>
              <a:spcAft>
                <a:spcPts val="300"/>
              </a:spcAft>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2021/6/4</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18" Type="http://schemas.openxmlformats.org/officeDocument/2006/relationships/tags" Target="../tags/tag6.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4"/>
            </p:custDataLst>
          </p:nvPr>
        </p:nvSpPr>
        <p:spPr>
          <a:xfrm>
            <a:off x="1616880" y="3832492"/>
            <a:ext cx="29151674" cy="4444784"/>
          </a:xfrm>
          <a:prstGeom prst="rect">
            <a:avLst/>
          </a:prstGeom>
        </p:spPr>
        <p:txBody>
          <a:bodyPr vert="horz" lIns="90170" tIns="46990" rIns="90170" bIns="46990" rtlCol="0" anchor="ctr" anchorCtr="0">
            <a:normAutofit/>
          </a:bodyPr>
          <a:lstStyle/>
          <a:p>
            <a:r>
              <a:rPr lang="zh-CN" altLang="en-US" dirty="0"/>
              <a:t>单击此处编辑母版标题样式</a:t>
            </a:r>
          </a:p>
        </p:txBody>
      </p:sp>
      <p:sp>
        <p:nvSpPr>
          <p:cNvPr id="3" name="文本占位符 2"/>
          <p:cNvSpPr>
            <a:spLocks noGrp="1"/>
          </p:cNvSpPr>
          <p:nvPr>
            <p:ph type="body" idx="1"/>
            <p:custDataLst>
              <p:tags r:id="rId15"/>
            </p:custDataLst>
          </p:nvPr>
        </p:nvSpPr>
        <p:spPr>
          <a:xfrm>
            <a:off x="1616880" y="9388471"/>
            <a:ext cx="29151674" cy="29979609"/>
          </a:xfrm>
          <a:prstGeom prst="rect">
            <a:avLst/>
          </a:prstGeom>
        </p:spPr>
        <p:txBody>
          <a:bodyPr vert="horz" lIns="90000" tIns="46800" rIns="90000" bIns="4680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16"/>
            </p:custDataLst>
          </p:nvPr>
        </p:nvSpPr>
        <p:spPr>
          <a:xfrm>
            <a:off x="1626447" y="39776274"/>
            <a:ext cx="7175502" cy="1995616"/>
          </a:xfrm>
          <a:prstGeom prst="rect">
            <a:avLst/>
          </a:prstGeom>
        </p:spPr>
        <p:txBody>
          <a:bodyPr vert="horz" lIns="91440" tIns="45720" rIns="91440" bIns="45720" rtlCol="0" anchor="ctr">
            <a:normAutofit/>
          </a:bodyPr>
          <a:lstStyle>
            <a:lvl1pPr algn="l">
              <a:defRPr sz="3545"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2021/6/4</a:t>
            </a:fld>
            <a:endParaRPr lang="zh-CN" altLang="en-US"/>
          </a:p>
        </p:txBody>
      </p:sp>
      <p:sp>
        <p:nvSpPr>
          <p:cNvPr id="5" name="页脚占位符 4"/>
          <p:cNvSpPr>
            <a:spLocks noGrp="1"/>
          </p:cNvSpPr>
          <p:nvPr>
            <p:ph type="ftr" sz="quarter" idx="3"/>
            <p:custDataLst>
              <p:tags r:id="rId17"/>
            </p:custDataLst>
          </p:nvPr>
        </p:nvSpPr>
        <p:spPr>
          <a:xfrm>
            <a:off x="10938655" y="39776274"/>
            <a:ext cx="10524070" cy="1995616"/>
          </a:xfrm>
          <a:prstGeom prst="rect">
            <a:avLst/>
          </a:prstGeom>
        </p:spPr>
        <p:txBody>
          <a:bodyPr vert="horz" lIns="91440" tIns="45720" rIns="91440" bIns="45720" rtlCol="0" anchor="ctr">
            <a:normAutofit/>
          </a:bodyPr>
          <a:lstStyle>
            <a:lvl1pPr algn="ctr">
              <a:defRPr sz="3545"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8"/>
            </p:custDataLst>
          </p:nvPr>
        </p:nvSpPr>
        <p:spPr>
          <a:xfrm>
            <a:off x="23593051" y="39776274"/>
            <a:ext cx="7175502" cy="1995616"/>
          </a:xfrm>
          <a:prstGeom prst="rect">
            <a:avLst/>
          </a:prstGeom>
        </p:spPr>
        <p:txBody>
          <a:bodyPr vert="horz" lIns="91440" tIns="45720" rIns="91440" bIns="45720" rtlCol="0" anchor="ctr">
            <a:normAutofit/>
          </a:bodyPr>
          <a:lstStyle>
            <a:lvl1pPr algn="r">
              <a:defRPr sz="3545"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dirty="0"/>
          </a:p>
        </p:txBody>
      </p:sp>
    </p:spTree>
    <p:custDataLst>
      <p:tags r:id="rId13"/>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3239770" rtl="0" eaLnBrk="1" fontAlgn="auto" latinLnBrk="0" hangingPunct="1">
        <a:lnSpc>
          <a:spcPct val="100000"/>
        </a:lnSpc>
        <a:spcBef>
          <a:spcPct val="0"/>
        </a:spcBef>
        <a:buNone/>
        <a:defRPr sz="12755"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810260" indent="-810260" algn="l" defTabSz="3239770" rtl="0" eaLnBrk="1" fontAlgn="auto" latinLnBrk="0" hangingPunct="1">
        <a:lnSpc>
          <a:spcPct val="130000"/>
        </a:lnSpc>
        <a:spcBef>
          <a:spcPts val="5"/>
        </a:spcBef>
        <a:spcAft>
          <a:spcPts val="1000"/>
        </a:spcAft>
        <a:buFont typeface="Arial" panose="020B0604020202020204" pitchFamily="34" charset="0"/>
        <a:buChar char="●"/>
        <a:defRPr sz="638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2430145" indent="-810260" algn="l" defTabSz="3239770" rtl="0" eaLnBrk="1" fontAlgn="auto" latinLnBrk="0" hangingPunct="1">
        <a:lnSpc>
          <a:spcPct val="120000"/>
        </a:lnSpc>
        <a:spcBef>
          <a:spcPts val="5"/>
        </a:spcBef>
        <a:spcAft>
          <a:spcPts val="600"/>
        </a:spcAft>
        <a:buFont typeface="Arial" panose="020B0604020202020204" pitchFamily="34" charset="0"/>
        <a:buChar char="●"/>
        <a:tabLst>
          <a:tab pos="5703570" algn="l"/>
          <a:tab pos="5703570" algn="l"/>
          <a:tab pos="5703570" algn="l"/>
          <a:tab pos="5703570" algn="l"/>
        </a:tabLst>
        <a:defRPr sz="567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4050030" indent="-810260" algn="l" defTabSz="3239770" rtl="0" eaLnBrk="1" fontAlgn="auto" latinLnBrk="0" hangingPunct="1">
        <a:lnSpc>
          <a:spcPct val="120000"/>
        </a:lnSpc>
        <a:spcBef>
          <a:spcPts val="5"/>
        </a:spcBef>
        <a:spcAft>
          <a:spcPts val="600"/>
        </a:spcAft>
        <a:buFont typeface="Arial" panose="020B0604020202020204" pitchFamily="34" charset="0"/>
        <a:buChar char="●"/>
        <a:defRPr sz="567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5669915" indent="-810260" algn="l" defTabSz="3239770" rtl="0" eaLnBrk="1" fontAlgn="auto" latinLnBrk="0" hangingPunct="1">
        <a:lnSpc>
          <a:spcPct val="120000"/>
        </a:lnSpc>
        <a:spcBef>
          <a:spcPts val="5"/>
        </a:spcBef>
        <a:spcAft>
          <a:spcPts val="300"/>
        </a:spcAft>
        <a:buFont typeface="Wingdings" panose="05000000000000000000" charset="0"/>
        <a:buChar char=""/>
        <a:defRPr sz="496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7289800" indent="-810260" algn="l" defTabSz="3239770" rtl="0" eaLnBrk="1" fontAlgn="auto" latinLnBrk="0" hangingPunct="1">
        <a:lnSpc>
          <a:spcPct val="120000"/>
        </a:lnSpc>
        <a:spcBef>
          <a:spcPts val="5"/>
        </a:spcBef>
        <a:spcAft>
          <a:spcPts val="300"/>
        </a:spcAft>
        <a:buFont typeface="Arial" panose="020B0604020202020204" pitchFamily="34" charset="0"/>
        <a:buChar char="•"/>
        <a:defRPr sz="496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8910320" indent="-810260" algn="l" defTabSz="3239770" rtl="0" eaLnBrk="1" latinLnBrk="0" hangingPunct="1">
        <a:lnSpc>
          <a:spcPct val="90000"/>
        </a:lnSpc>
        <a:spcBef>
          <a:spcPct val="356000"/>
        </a:spcBef>
        <a:buFont typeface="Arial" panose="020B0604020202020204" pitchFamily="34" charset="0"/>
        <a:buChar char="•"/>
        <a:defRPr sz="6380" kern="1200">
          <a:solidFill>
            <a:schemeClr val="tx1"/>
          </a:solidFill>
          <a:latin typeface="+mn-lt"/>
          <a:ea typeface="+mn-ea"/>
          <a:cs typeface="+mn-cs"/>
        </a:defRPr>
      </a:lvl6pPr>
      <a:lvl7pPr marL="10530205" indent="-810260" algn="l" defTabSz="3239770" rtl="0" eaLnBrk="1" latinLnBrk="0" hangingPunct="1">
        <a:lnSpc>
          <a:spcPct val="90000"/>
        </a:lnSpc>
        <a:spcBef>
          <a:spcPct val="356000"/>
        </a:spcBef>
        <a:buFont typeface="Arial" panose="020B0604020202020204" pitchFamily="34" charset="0"/>
        <a:buChar char="•"/>
        <a:defRPr sz="6380" kern="1200">
          <a:solidFill>
            <a:schemeClr val="tx1"/>
          </a:solidFill>
          <a:latin typeface="+mn-lt"/>
          <a:ea typeface="+mn-ea"/>
          <a:cs typeface="+mn-cs"/>
        </a:defRPr>
      </a:lvl7pPr>
      <a:lvl8pPr marL="12150090" indent="-810260" algn="l" defTabSz="3239770" rtl="0" eaLnBrk="1" latinLnBrk="0" hangingPunct="1">
        <a:lnSpc>
          <a:spcPct val="90000"/>
        </a:lnSpc>
        <a:spcBef>
          <a:spcPct val="356000"/>
        </a:spcBef>
        <a:buFont typeface="Arial" panose="020B0604020202020204" pitchFamily="34" charset="0"/>
        <a:buChar char="•"/>
        <a:defRPr sz="6380" kern="1200">
          <a:solidFill>
            <a:schemeClr val="tx1"/>
          </a:solidFill>
          <a:latin typeface="+mn-lt"/>
          <a:ea typeface="+mn-ea"/>
          <a:cs typeface="+mn-cs"/>
        </a:defRPr>
      </a:lvl8pPr>
      <a:lvl9pPr marL="13770610" indent="-810260" algn="l" defTabSz="3239770" rtl="0" eaLnBrk="1" latinLnBrk="0" hangingPunct="1">
        <a:lnSpc>
          <a:spcPct val="90000"/>
        </a:lnSpc>
        <a:spcBef>
          <a:spcPct val="356000"/>
        </a:spcBef>
        <a:buFont typeface="Arial" panose="020B0604020202020204" pitchFamily="34" charset="0"/>
        <a:buChar char="•"/>
        <a:defRPr sz="6380" kern="1200">
          <a:solidFill>
            <a:schemeClr val="tx1"/>
          </a:solidFill>
          <a:latin typeface="+mn-lt"/>
          <a:ea typeface="+mn-ea"/>
          <a:cs typeface="+mn-cs"/>
        </a:defRPr>
      </a:lvl9pPr>
    </p:bodyStyle>
    <p:otherStyle>
      <a:defPPr>
        <a:defRPr lang="zh-CN"/>
      </a:defPPr>
      <a:lvl1pPr marL="0" algn="l" defTabSz="3239770" rtl="0" eaLnBrk="1" latinLnBrk="0" hangingPunct="1">
        <a:defRPr sz="6380" kern="1200">
          <a:solidFill>
            <a:schemeClr val="tx1"/>
          </a:solidFill>
          <a:latin typeface="+mn-lt"/>
          <a:ea typeface="+mn-ea"/>
          <a:cs typeface="+mn-cs"/>
        </a:defRPr>
      </a:lvl1pPr>
      <a:lvl2pPr marL="1619885" algn="l" defTabSz="3239770" rtl="0" eaLnBrk="1" latinLnBrk="0" hangingPunct="1">
        <a:defRPr sz="6380" kern="1200">
          <a:solidFill>
            <a:schemeClr val="tx1"/>
          </a:solidFill>
          <a:latin typeface="+mn-lt"/>
          <a:ea typeface="+mn-ea"/>
          <a:cs typeface="+mn-cs"/>
        </a:defRPr>
      </a:lvl2pPr>
      <a:lvl3pPr marL="3239770" algn="l" defTabSz="3239770" rtl="0" eaLnBrk="1" latinLnBrk="0" hangingPunct="1">
        <a:defRPr sz="6380" kern="1200">
          <a:solidFill>
            <a:schemeClr val="tx1"/>
          </a:solidFill>
          <a:latin typeface="+mn-lt"/>
          <a:ea typeface="+mn-ea"/>
          <a:cs typeface="+mn-cs"/>
        </a:defRPr>
      </a:lvl3pPr>
      <a:lvl4pPr marL="4860290" algn="l" defTabSz="3239770" rtl="0" eaLnBrk="1" latinLnBrk="0" hangingPunct="1">
        <a:defRPr sz="6380" kern="1200">
          <a:solidFill>
            <a:schemeClr val="tx1"/>
          </a:solidFill>
          <a:latin typeface="+mn-lt"/>
          <a:ea typeface="+mn-ea"/>
          <a:cs typeface="+mn-cs"/>
        </a:defRPr>
      </a:lvl4pPr>
      <a:lvl5pPr marL="6480175" algn="l" defTabSz="3239770" rtl="0" eaLnBrk="1" latinLnBrk="0" hangingPunct="1">
        <a:defRPr sz="6380" kern="1200">
          <a:solidFill>
            <a:schemeClr val="tx1"/>
          </a:solidFill>
          <a:latin typeface="+mn-lt"/>
          <a:ea typeface="+mn-ea"/>
          <a:cs typeface="+mn-cs"/>
        </a:defRPr>
      </a:lvl5pPr>
      <a:lvl6pPr marL="8100695" algn="l" defTabSz="3239770" rtl="0" eaLnBrk="1" latinLnBrk="0" hangingPunct="1">
        <a:defRPr sz="6380" kern="1200">
          <a:solidFill>
            <a:schemeClr val="tx1"/>
          </a:solidFill>
          <a:latin typeface="+mn-lt"/>
          <a:ea typeface="+mn-ea"/>
          <a:cs typeface="+mn-cs"/>
        </a:defRPr>
      </a:lvl6pPr>
      <a:lvl7pPr marL="9719945" algn="l" defTabSz="3239770" rtl="0" eaLnBrk="1" latinLnBrk="0" hangingPunct="1">
        <a:defRPr sz="6380" kern="1200">
          <a:solidFill>
            <a:schemeClr val="tx1"/>
          </a:solidFill>
          <a:latin typeface="+mn-lt"/>
          <a:ea typeface="+mn-ea"/>
          <a:cs typeface="+mn-cs"/>
        </a:defRPr>
      </a:lvl7pPr>
      <a:lvl8pPr marL="11339830" algn="l" defTabSz="3239770" rtl="0" eaLnBrk="1" latinLnBrk="0" hangingPunct="1">
        <a:defRPr sz="6380" kern="1200">
          <a:solidFill>
            <a:schemeClr val="tx1"/>
          </a:solidFill>
          <a:latin typeface="+mn-lt"/>
          <a:ea typeface="+mn-ea"/>
          <a:cs typeface="+mn-cs"/>
        </a:defRPr>
      </a:lvl8pPr>
      <a:lvl9pPr marL="12960350" algn="l" defTabSz="3239770" rtl="0" eaLnBrk="1" latinLnBrk="0" hangingPunct="1">
        <a:defRPr sz="63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tags" Target="../tags/tag6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1"/>
          <p:cNvSpPr txBox="1"/>
          <p:nvPr/>
        </p:nvSpPr>
        <p:spPr>
          <a:xfrm>
            <a:off x="-490" y="203"/>
            <a:ext cx="32400398" cy="3600000"/>
          </a:xfrm>
          <a:prstGeom prst="rect">
            <a:avLst/>
          </a:prstGeom>
          <a:solidFill>
            <a:schemeClr val="tx2">
              <a:lumMod val="50000"/>
              <a:lumOff val="50000"/>
            </a:schemeClr>
          </a:solidFill>
        </p:spPr>
        <p:txBody>
          <a:bodyPr wrap="square" lIns="378700" tIns="189350" rIns="378700" bIns="189350" rtlCol="0" anchor="t">
            <a:spAutoFit/>
            <a:scene3d>
              <a:camera prst="orthographicFront"/>
              <a:lightRig rig="threePt" dir="t"/>
            </a:scene3d>
          </a:bodyPr>
          <a:lstStyle/>
          <a:p>
            <a:pPr algn="ctr" defTabSz="17289145" fontAlgn="t">
              <a:spcBef>
                <a:spcPts val="9940"/>
              </a:spcBef>
              <a:spcAft>
                <a:spcPts val="9940"/>
              </a:spcAft>
            </a:pPr>
            <a:endParaRPr lang="zh-CN" altLang="en-US" sz="4000" b="1" dirty="0">
              <a:solidFill>
                <a:schemeClr val="accent1"/>
              </a:solidFill>
              <a:effectLst>
                <a:outerShdw blurRad="38100" dist="25400" dir="5400000" algn="ctr" rotWithShape="0">
                  <a:srgbClr val="6E747A">
                    <a:alpha val="43000"/>
                  </a:srgbClr>
                </a:outerShdw>
              </a:effectLst>
              <a:latin typeface="黑体" panose="02010609060101010101" pitchFamily="49" charset="-122"/>
              <a:ea typeface="黑体" panose="02010609060101010101" pitchFamily="49" charset="-122"/>
              <a:sym typeface="+mn-ea"/>
            </a:endParaRPr>
          </a:p>
        </p:txBody>
      </p:sp>
      <p:sp>
        <p:nvSpPr>
          <p:cNvPr id="7" name="矩形 6"/>
          <p:cNvSpPr>
            <a:spLocks noChangeAspect="1"/>
          </p:cNvSpPr>
          <p:nvPr/>
        </p:nvSpPr>
        <p:spPr>
          <a:xfrm>
            <a:off x="658517" y="40651646"/>
            <a:ext cx="1598400" cy="1598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Poster</a:t>
            </a:r>
            <a:r>
              <a:rPr lang="zh-CN" altLang="en-US" sz="3600"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制作单位徽标</a:t>
            </a:r>
          </a:p>
        </p:txBody>
      </p:sp>
      <p:sp>
        <p:nvSpPr>
          <p:cNvPr id="32" name="TextBox 1"/>
          <p:cNvSpPr txBox="1"/>
          <p:nvPr/>
        </p:nvSpPr>
        <p:spPr>
          <a:xfrm>
            <a:off x="230682" y="5471185"/>
            <a:ext cx="15235131" cy="1445260"/>
          </a:xfrm>
          <a:prstGeom prst="rect">
            <a:avLst/>
          </a:prstGeom>
          <a:noFill/>
        </p:spPr>
        <p:txBody>
          <a:bodyPr wrap="square" rtlCol="0">
            <a:spAutoFit/>
          </a:bodyPr>
          <a:lstStyle/>
          <a:p>
            <a:pPr algn="ctr"/>
            <a:r>
              <a:rPr lang="en-US" altLang="zh-CN" sz="4400" dirty="0">
                <a:latin typeface="Times New Roman" panose="02020603050405020304" pitchFamily="18" charset="0"/>
                <a:ea typeface="黑体" panose="02010609060101010101" pitchFamily="49" charset="-122"/>
                <a:cs typeface="Times New Roman" panose="02020603050405020304" pitchFamily="18" charset="0"/>
              </a:rPr>
              <a:t>Title: in font of </a:t>
            </a:r>
            <a:r>
              <a:rPr lang="en-US" altLang="zh-CN" sz="4400" i="1" dirty="0">
                <a:latin typeface="Times New Roman" panose="02020603050405020304" pitchFamily="18" charset="0"/>
                <a:ea typeface="黑体" panose="02010609060101010101" pitchFamily="49" charset="-122"/>
                <a:cs typeface="Times New Roman" panose="02020603050405020304" pitchFamily="18" charset="0"/>
              </a:rPr>
              <a:t>Times New Roman</a:t>
            </a:r>
            <a:r>
              <a:rPr lang="en-US" altLang="zh-CN" sz="4400" dirty="0">
                <a:latin typeface="Times New Roman" panose="02020603050405020304" pitchFamily="18" charset="0"/>
                <a:ea typeface="黑体" panose="02010609060101010101" pitchFamily="49" charset="-122"/>
                <a:cs typeface="Times New Roman" panose="02020603050405020304" pitchFamily="18" charset="0"/>
              </a:rPr>
              <a:t>, size 44pt, single spacing, centered</a:t>
            </a:r>
          </a:p>
        </p:txBody>
      </p:sp>
      <p:sp>
        <p:nvSpPr>
          <p:cNvPr id="36" name="TextBox 1"/>
          <p:cNvSpPr txBox="1"/>
          <p:nvPr/>
        </p:nvSpPr>
        <p:spPr>
          <a:xfrm>
            <a:off x="658517" y="7236852"/>
            <a:ext cx="15267520" cy="706755"/>
          </a:xfrm>
          <a:prstGeom prst="rect">
            <a:avLst/>
          </a:prstGeom>
          <a:noFill/>
        </p:spPr>
        <p:txBody>
          <a:bodyPr wrap="square" rtlCol="0">
            <a:spAutoFit/>
          </a:bodyPr>
          <a:lstStyle/>
          <a:p>
            <a:pPr algn="ctr"/>
            <a:r>
              <a:rPr lang="en-US" altLang="zh-CN" sz="4000" dirty="0">
                <a:latin typeface="Times New Roman" panose="02020603050405020304" pitchFamily="18" charset="0"/>
                <a:ea typeface="黑体" panose="02010609060101010101" pitchFamily="49" charset="-122"/>
                <a:cs typeface="Times New Roman" panose="02020603050405020304" pitchFamily="18" charset="0"/>
              </a:rPr>
              <a:t>Subtitle : in font of </a:t>
            </a:r>
            <a:r>
              <a:rPr lang="en-US" altLang="zh-CN" sz="4000" i="1" dirty="0">
                <a:latin typeface="Times New Roman" panose="02020603050405020304" pitchFamily="18" charset="0"/>
                <a:ea typeface="黑体" panose="02010609060101010101" pitchFamily="49" charset="-122"/>
                <a:cs typeface="Times New Roman" panose="02020603050405020304" pitchFamily="18" charset="0"/>
              </a:rPr>
              <a:t>Times New Roman</a:t>
            </a:r>
            <a:r>
              <a:rPr lang="en-US" altLang="zh-CN" sz="4000" dirty="0">
                <a:latin typeface="Times New Roman" panose="02020603050405020304" pitchFamily="18" charset="0"/>
                <a:ea typeface="黑体" panose="02010609060101010101" pitchFamily="49" charset="-122"/>
                <a:cs typeface="Times New Roman" panose="02020603050405020304" pitchFamily="18" charset="0"/>
              </a:rPr>
              <a:t>, size 40pt, single spacing, centered</a:t>
            </a:r>
            <a:endParaRPr lang="zh-CN" altLang="en-US" sz="4000" dirty="0">
              <a:latin typeface="Times New Roman" panose="02020603050405020304" pitchFamily="18" charset="0"/>
              <a:ea typeface="黑体" panose="02010609060101010101" pitchFamily="49" charset="-122"/>
              <a:cs typeface="Times New Roman" panose="02020603050405020304" pitchFamily="18" charset="0"/>
            </a:endParaRPr>
          </a:p>
        </p:txBody>
      </p:sp>
      <p:sp>
        <p:nvSpPr>
          <p:cNvPr id="37" name="TextBox 1"/>
          <p:cNvSpPr txBox="1"/>
          <p:nvPr/>
        </p:nvSpPr>
        <p:spPr>
          <a:xfrm>
            <a:off x="230682" y="9656602"/>
            <a:ext cx="15234496" cy="6185535"/>
          </a:xfrm>
          <a:prstGeom prst="rect">
            <a:avLst/>
          </a:prstGeom>
          <a:noFill/>
        </p:spPr>
        <p:txBody>
          <a:bodyPr wrap="square" rtlCol="0">
            <a:spAutoFit/>
          </a:bodyPr>
          <a:lstStyle/>
          <a:p>
            <a:pPr algn="just"/>
            <a:r>
              <a:rPr lang="en-US" altLang="zh-CN" sz="3600" dirty="0">
                <a:latin typeface="Times New Roman" panose="02020603050405020304" pitchFamily="18" charset="0"/>
                <a:ea typeface="黑体" panose="02010609060101010101" pitchFamily="49" charset="-122"/>
                <a:cs typeface="Times New Roman" panose="02020603050405020304" pitchFamily="18" charset="0"/>
              </a:rPr>
              <a:t>    Text : in font of </a:t>
            </a:r>
            <a:r>
              <a:rPr lang="en-US" altLang="zh-CN" sz="3600" i="1" dirty="0">
                <a:latin typeface="Times New Roman" panose="02020603050405020304" pitchFamily="18" charset="0"/>
                <a:ea typeface="黑体" panose="02010609060101010101" pitchFamily="49" charset="-122"/>
                <a:cs typeface="Times New Roman" panose="02020603050405020304" pitchFamily="18" charset="0"/>
              </a:rPr>
              <a:t>Times New Roman</a:t>
            </a:r>
            <a:r>
              <a:rPr lang="en-US" altLang="zh-CN" sz="3600" dirty="0">
                <a:latin typeface="Times New Roman" panose="02020603050405020304" pitchFamily="18" charset="0"/>
                <a:ea typeface="黑体" panose="02010609060101010101" pitchFamily="49" charset="-122"/>
                <a:cs typeface="Times New Roman" panose="02020603050405020304" pitchFamily="18" charset="0"/>
              </a:rPr>
              <a:t>, size 36pt, single spacing, indented 4 characters in the first line of each paragraph aligned to both ends. Graphics title and caption, located below the graphics, are formatted as the same as subtitle. Citation informed in references should be labelled by digital upper corner marks in text.</a:t>
            </a:r>
          </a:p>
          <a:p>
            <a:pPr algn="just"/>
            <a:r>
              <a:rPr lang="en-US" altLang="zh-CN" sz="3600" dirty="0">
                <a:latin typeface="Times New Roman" panose="02020603050405020304" pitchFamily="18" charset="0"/>
                <a:ea typeface="黑体" panose="02010609060101010101" pitchFamily="49" charset="-122"/>
                <a:cs typeface="Times New Roman" panose="02020603050405020304" pitchFamily="18" charset="0"/>
              </a:rPr>
              <a:t>    Graphics resolution is 300dpi at least, which original size is not less smaller than 20cm×20cm. The numbers and symbols in graphics must be clear in font of </a:t>
            </a:r>
            <a:r>
              <a:rPr lang="en-US" altLang="zh-CN" sz="3600" i="1" dirty="0">
                <a:latin typeface="Times New Roman" panose="02020603050405020304" pitchFamily="18" charset="0"/>
                <a:ea typeface="黑体" panose="02010609060101010101" pitchFamily="49" charset="-122"/>
                <a:cs typeface="Times New Roman" panose="02020603050405020304" pitchFamily="18" charset="0"/>
              </a:rPr>
              <a:t>Times New Roman</a:t>
            </a:r>
            <a:r>
              <a:rPr lang="en-US" altLang="zh-CN" sz="3600" dirty="0">
                <a:latin typeface="Times New Roman" panose="02020603050405020304" pitchFamily="18" charset="0"/>
                <a:ea typeface="黑体" panose="02010609060101010101" pitchFamily="49" charset="-122"/>
                <a:cs typeface="Times New Roman" panose="02020603050405020304" pitchFamily="18" charset="0"/>
              </a:rPr>
              <a:t> size 12pt.</a:t>
            </a:r>
          </a:p>
          <a:p>
            <a:pPr algn="just"/>
            <a:r>
              <a:rPr lang="en-US" altLang="zh-CN" sz="3600" dirty="0">
                <a:latin typeface="Times New Roman" panose="02020603050405020304" pitchFamily="18" charset="0"/>
                <a:ea typeface="黑体" panose="02010609060101010101" pitchFamily="49" charset="-122"/>
                <a:cs typeface="Times New Roman" panose="02020603050405020304" pitchFamily="18" charset="0"/>
              </a:rPr>
              <a:t>    The distances among title, subtitle and text are set in approximate 1.5 row spacing.</a:t>
            </a:r>
          </a:p>
          <a:p>
            <a:pPr algn="just"/>
            <a:r>
              <a:rPr lang="en-US" altLang="zh-CN" sz="3600" dirty="0">
                <a:latin typeface="Times New Roman" panose="02020603050405020304" pitchFamily="18" charset="0"/>
                <a:ea typeface="黑体" panose="02010609060101010101" pitchFamily="49" charset="-122"/>
                <a:cs typeface="Times New Roman" panose="02020603050405020304" pitchFamily="18" charset="0"/>
              </a:rPr>
              <a:t>    The poster’s layout can be adjusted to the context and overall effect.</a:t>
            </a:r>
            <a:endParaRPr lang="zh-CN" altLang="en-US" sz="3600" dirty="0">
              <a:latin typeface="Times New Roman" panose="02020603050405020304" pitchFamily="18" charset="0"/>
              <a:ea typeface="黑体" panose="02010609060101010101" pitchFamily="49" charset="-122"/>
              <a:cs typeface="Times New Roman" panose="02020603050405020304" pitchFamily="18" charset="0"/>
            </a:endParaRPr>
          </a:p>
        </p:txBody>
      </p:sp>
      <p:sp>
        <p:nvSpPr>
          <p:cNvPr id="38" name="TextBox 37"/>
          <p:cNvSpPr txBox="1"/>
          <p:nvPr/>
        </p:nvSpPr>
        <p:spPr>
          <a:xfrm>
            <a:off x="18365190" y="36535565"/>
            <a:ext cx="13800435" cy="4231439"/>
          </a:xfrm>
          <a:prstGeom prst="rect">
            <a:avLst/>
          </a:prstGeom>
          <a:noFill/>
          <a:ln>
            <a:solidFill>
              <a:schemeClr val="tx1"/>
            </a:solidFill>
            <a:prstDash val="dash"/>
          </a:ln>
        </p:spPr>
        <p:txBody>
          <a:bodyPr wrap="square" rtlCol="0">
            <a:noAutofit/>
          </a:bodyPr>
          <a:lstStyle/>
          <a:p>
            <a:r>
              <a:rPr lang="en-US" altLang="zh-CN" sz="3600" dirty="0">
                <a:latin typeface="Times New Roman" panose="02020603050405020304" pitchFamily="18" charset="0"/>
                <a:cs typeface="Times New Roman" panose="02020603050405020304" pitchFamily="18" charset="0"/>
              </a:rPr>
              <a:t>References</a:t>
            </a:r>
          </a:p>
          <a:p>
            <a:pPr marL="457200" indent="-457200">
              <a:buFont typeface="+mj-lt"/>
              <a:buAutoNum type="arabicPeriod"/>
            </a:pPr>
            <a:r>
              <a:rPr lang="en-US" altLang="zh-CN" sz="2400" dirty="0" err="1">
                <a:latin typeface="Times New Roman" panose="02020603050405020304" pitchFamily="18" charset="0"/>
                <a:cs typeface="Times New Roman" panose="02020603050405020304" pitchFamily="18" charset="0"/>
              </a:rPr>
              <a:t>Bakun</a:t>
            </a:r>
            <a:r>
              <a:rPr lang="en-US" altLang="zh-CN" sz="2400" dirty="0">
                <a:latin typeface="Times New Roman" panose="02020603050405020304" pitchFamily="18" charset="0"/>
                <a:cs typeface="Times New Roman" panose="02020603050405020304" pitchFamily="18" charset="0"/>
              </a:rPr>
              <a:t>, W. H. and Lindh, A. G., 1985. The </a:t>
            </a:r>
            <a:r>
              <a:rPr lang="en-US" altLang="zh-CN" sz="2400" dirty="0" err="1">
                <a:latin typeface="Times New Roman" panose="02020603050405020304" pitchFamily="18" charset="0"/>
                <a:cs typeface="Times New Roman" panose="02020603050405020304" pitchFamily="18" charset="0"/>
              </a:rPr>
              <a:t>Parkfield</a:t>
            </a:r>
            <a:r>
              <a:rPr lang="en-US" altLang="zh-CN" sz="2400" dirty="0">
                <a:latin typeface="Times New Roman" panose="02020603050405020304" pitchFamily="18" charset="0"/>
                <a:cs typeface="Times New Roman" panose="02020603050405020304" pitchFamily="18" charset="0"/>
              </a:rPr>
              <a:t>, California, earthquake prediction experiment. </a:t>
            </a:r>
            <a:r>
              <a:rPr lang="en-US" altLang="zh-CN" sz="2400" i="1" dirty="0">
                <a:latin typeface="Times New Roman" panose="02020603050405020304" pitchFamily="18" charset="0"/>
                <a:cs typeface="Times New Roman" panose="02020603050405020304" pitchFamily="18" charset="0"/>
              </a:rPr>
              <a:t>Science</a:t>
            </a:r>
            <a:r>
              <a:rPr lang="en-US" altLang="zh-CN" sz="2400" dirty="0">
                <a:latin typeface="Times New Roman" panose="02020603050405020304" pitchFamily="18" charset="0"/>
                <a:cs typeface="Times New Roman" panose="02020603050405020304" pitchFamily="18" charset="0"/>
              </a:rPr>
              <a:t>, 229: 619-624. </a:t>
            </a:r>
            <a:r>
              <a:rPr lang="en-US" altLang="zh-CN" sz="2400" dirty="0" err="1">
                <a:latin typeface="Times New Roman" panose="02020603050405020304" pitchFamily="18" charset="0"/>
                <a:cs typeface="Times New Roman" panose="02020603050405020304" pitchFamily="18" charset="0"/>
              </a:rPr>
              <a:t>Roeloffs</a:t>
            </a:r>
            <a:r>
              <a:rPr lang="en-US" altLang="zh-CN" sz="2400" dirty="0">
                <a:latin typeface="Times New Roman" panose="02020603050405020304" pitchFamily="18" charset="0"/>
                <a:cs typeface="Times New Roman" panose="02020603050405020304" pitchFamily="18" charset="0"/>
              </a:rPr>
              <a:t>, E. and </a:t>
            </a:r>
            <a:r>
              <a:rPr lang="en-US" altLang="zh-CN" sz="2400" dirty="0" err="1">
                <a:latin typeface="Times New Roman" panose="02020603050405020304" pitchFamily="18" charset="0"/>
                <a:cs typeface="Times New Roman" panose="02020603050405020304" pitchFamily="18" charset="0"/>
              </a:rPr>
              <a:t>Langbein</a:t>
            </a:r>
            <a:r>
              <a:rPr lang="en-US" altLang="zh-CN" sz="2400" dirty="0">
                <a:latin typeface="Times New Roman" panose="02020603050405020304" pitchFamily="18" charset="0"/>
                <a:cs typeface="Times New Roman" panose="02020603050405020304" pitchFamily="18" charset="0"/>
              </a:rPr>
              <a:t>, L.,1994. The earthquake prediction experiment at </a:t>
            </a:r>
            <a:r>
              <a:rPr lang="en-US" altLang="zh-CN" sz="2400" dirty="0" err="1">
                <a:latin typeface="Times New Roman" panose="02020603050405020304" pitchFamily="18" charset="0"/>
                <a:cs typeface="Times New Roman" panose="02020603050405020304" pitchFamily="18" charset="0"/>
              </a:rPr>
              <a:t>Parkfield</a:t>
            </a:r>
            <a:r>
              <a:rPr lang="en-US" altLang="zh-CN" sz="2400" dirty="0">
                <a:latin typeface="Times New Roman" panose="02020603050405020304" pitchFamily="18" charset="0"/>
                <a:cs typeface="Times New Roman" panose="02020603050405020304" pitchFamily="18" charset="0"/>
              </a:rPr>
              <a:t>, California. </a:t>
            </a:r>
            <a:r>
              <a:rPr lang="en-US" altLang="zh-CN" sz="2400" i="1" dirty="0">
                <a:latin typeface="Times New Roman" panose="02020603050405020304" pitchFamily="18" charset="0"/>
                <a:cs typeface="Times New Roman" panose="02020603050405020304" pitchFamily="18" charset="0"/>
              </a:rPr>
              <a:t>Review of Geophysics</a:t>
            </a:r>
            <a:r>
              <a:rPr lang="en-US" altLang="zh-CN" sz="2400" dirty="0">
                <a:latin typeface="Times New Roman" panose="02020603050405020304" pitchFamily="18" charset="0"/>
                <a:cs typeface="Times New Roman" panose="02020603050405020304" pitchFamily="18" charset="0"/>
              </a:rPr>
              <a:t>, 32: 315-336.</a:t>
            </a:r>
          </a:p>
          <a:p>
            <a:pPr marL="457200" indent="-457200">
              <a:buFont typeface="+mj-lt"/>
              <a:buAutoNum type="arabicPeriod"/>
            </a:pPr>
            <a:r>
              <a:rPr lang="en-US" altLang="zh-CN" sz="2400" dirty="0">
                <a:latin typeface="Times New Roman" panose="02020603050405020304" pitchFamily="18" charset="0"/>
                <a:cs typeface="Times New Roman" panose="02020603050405020304" pitchFamily="18" charset="0"/>
              </a:rPr>
              <a:t>Stefansson, R., </a:t>
            </a:r>
            <a:r>
              <a:rPr lang="en-US" altLang="zh-CN" sz="2400" dirty="0" err="1">
                <a:latin typeface="Times New Roman" panose="02020603050405020304" pitchFamily="18" charset="0"/>
                <a:cs typeface="Times New Roman" panose="02020603050405020304" pitchFamily="18" charset="0"/>
              </a:rPr>
              <a:t>Bergerat</a:t>
            </a:r>
            <a:r>
              <a:rPr lang="en-US" altLang="zh-CN" sz="2400" dirty="0">
                <a:latin typeface="Times New Roman" panose="02020603050405020304" pitchFamily="18" charset="0"/>
                <a:cs typeface="Times New Roman" panose="02020603050405020304" pitchFamily="18" charset="0"/>
              </a:rPr>
              <a:t>, F., </a:t>
            </a:r>
            <a:r>
              <a:rPr lang="en-US" altLang="zh-CN" sz="2400" dirty="0" err="1">
                <a:latin typeface="Times New Roman" panose="02020603050405020304" pitchFamily="18" charset="0"/>
                <a:cs typeface="Times New Roman" panose="02020603050405020304" pitchFamily="18" charset="0"/>
              </a:rPr>
              <a:t>Bonafede</a:t>
            </a:r>
            <a:r>
              <a:rPr lang="en-US" altLang="zh-CN" sz="2400" dirty="0">
                <a:latin typeface="Times New Roman" panose="02020603050405020304" pitchFamily="18" charset="0"/>
                <a:cs typeface="Times New Roman" panose="02020603050405020304" pitchFamily="18" charset="0"/>
              </a:rPr>
              <a:t>, M., </a:t>
            </a:r>
            <a:r>
              <a:rPr lang="en-US" altLang="zh-CN" sz="2400" dirty="0" err="1">
                <a:latin typeface="Times New Roman" panose="02020603050405020304" pitchFamily="18" charset="0"/>
                <a:cs typeface="Times New Roman" panose="02020603050405020304" pitchFamily="18" charset="0"/>
              </a:rPr>
              <a:t>Boovarsson</a:t>
            </a:r>
            <a:r>
              <a:rPr lang="en-US" altLang="zh-CN" sz="2400" dirty="0">
                <a:latin typeface="Times New Roman" panose="02020603050405020304" pitchFamily="18" charset="0"/>
                <a:cs typeface="Times New Roman" panose="02020603050405020304" pitchFamily="18" charset="0"/>
              </a:rPr>
              <a:t>, R., </a:t>
            </a:r>
            <a:r>
              <a:rPr lang="en-US" altLang="zh-CN" sz="2400" dirty="0" err="1">
                <a:latin typeface="Times New Roman" panose="02020603050405020304" pitchFamily="18" charset="0"/>
                <a:cs typeface="Times New Roman" panose="02020603050405020304" pitchFamily="18" charset="0"/>
              </a:rPr>
              <a:t>Crampin</a:t>
            </a:r>
            <a:r>
              <a:rPr lang="en-US" altLang="zh-CN" sz="2400" dirty="0">
                <a:latin typeface="Times New Roman" panose="02020603050405020304" pitchFamily="18" charset="0"/>
                <a:cs typeface="Times New Roman" panose="02020603050405020304" pitchFamily="18" charset="0"/>
              </a:rPr>
              <a:t>, S., </a:t>
            </a:r>
            <a:r>
              <a:rPr lang="en-US" altLang="zh-CN" sz="2400" dirty="0" err="1">
                <a:latin typeface="Times New Roman" panose="02020603050405020304" pitchFamily="18" charset="0"/>
                <a:cs typeface="Times New Roman" panose="02020603050405020304" pitchFamily="18" charset="0"/>
              </a:rPr>
              <a:t>Einarsson</a:t>
            </a:r>
            <a:r>
              <a:rPr lang="en-US" altLang="zh-CN" sz="2400" dirty="0">
                <a:latin typeface="Times New Roman" panose="02020603050405020304" pitchFamily="18" charset="0"/>
                <a:cs typeface="Times New Roman" panose="02020603050405020304" pitchFamily="18" charset="0"/>
              </a:rPr>
              <a:t>, P., Feigl, K. L., </a:t>
            </a:r>
            <a:r>
              <a:rPr lang="en-US" altLang="zh-CN" sz="2400" dirty="0" err="1">
                <a:latin typeface="Times New Roman" panose="02020603050405020304" pitchFamily="18" charset="0"/>
                <a:cs typeface="Times New Roman" panose="02020603050405020304" pitchFamily="18" charset="0"/>
              </a:rPr>
              <a:t>Guomundsson</a:t>
            </a:r>
            <a:r>
              <a:rPr lang="en-US" altLang="zh-CN" sz="2400" dirty="0">
                <a:latin typeface="Times New Roman" panose="02020603050405020304" pitchFamily="18" charset="0"/>
                <a:cs typeface="Times New Roman" panose="02020603050405020304" pitchFamily="18" charset="0"/>
              </a:rPr>
              <a:t>, A., Roth, F., </a:t>
            </a:r>
            <a:r>
              <a:rPr lang="en-US" altLang="zh-CN" sz="2400" dirty="0" err="1">
                <a:latin typeface="Times New Roman" panose="02020603050405020304" pitchFamily="18" charset="0"/>
                <a:cs typeface="Times New Roman" panose="02020603050405020304" pitchFamily="18" charset="0"/>
              </a:rPr>
              <a:t>Sigmundsson</a:t>
            </a:r>
            <a:r>
              <a:rPr lang="en-US" altLang="zh-CN" sz="2400" dirty="0">
                <a:latin typeface="Times New Roman" panose="02020603050405020304" pitchFamily="18" charset="0"/>
                <a:cs typeface="Times New Roman" panose="02020603050405020304" pitchFamily="18" charset="0"/>
              </a:rPr>
              <a:t>, F. and </a:t>
            </a:r>
            <a:r>
              <a:rPr lang="en-US" altLang="zh-CN" sz="2400" dirty="0" err="1">
                <a:latin typeface="Times New Roman" panose="02020603050405020304" pitchFamily="18" charset="0"/>
                <a:cs typeface="Times New Roman" panose="02020603050405020304" pitchFamily="18" charset="0"/>
              </a:rPr>
              <a:t>Slunga,R</a:t>
            </a:r>
            <a:r>
              <a:rPr lang="en-US" altLang="zh-CN" sz="2400" dirty="0">
                <a:latin typeface="Times New Roman" panose="02020603050405020304" pitchFamily="18" charset="0"/>
                <a:cs typeface="Times New Roman" panose="02020603050405020304" pitchFamily="18" charset="0"/>
              </a:rPr>
              <a:t>., 1998. </a:t>
            </a:r>
            <a:r>
              <a:rPr lang="en-US" altLang="zh-CN" sz="2400" i="1" dirty="0">
                <a:latin typeface="Times New Roman" panose="02020603050405020304" pitchFamily="18" charset="0"/>
                <a:cs typeface="Times New Roman" panose="02020603050405020304" pitchFamily="18" charset="0"/>
              </a:rPr>
              <a:t>PRENLAB Final Report</a:t>
            </a:r>
            <a:r>
              <a:rPr lang="en-US" altLang="zh-CN" sz="2400" dirty="0">
                <a:latin typeface="Times New Roman" panose="02020603050405020304" pitchFamily="18" charset="0"/>
                <a:cs typeface="Times New Roman" panose="02020603050405020304" pitchFamily="18" charset="0"/>
              </a:rPr>
              <a:t>. Reykjavik; </a:t>
            </a:r>
            <a:r>
              <a:rPr lang="en-US" altLang="zh-CN" sz="2400" dirty="0" err="1">
                <a:latin typeface="Times New Roman" panose="02020603050405020304" pitchFamily="18" charset="0"/>
                <a:cs typeface="Times New Roman" panose="02020603050405020304" pitchFamily="18" charset="0"/>
              </a:rPr>
              <a:t>Stefánsson</a:t>
            </a:r>
            <a:r>
              <a:rPr lang="en-US" altLang="zh-CN" sz="2400" dirty="0">
                <a:latin typeface="Times New Roman" panose="02020603050405020304" pitchFamily="18" charset="0"/>
                <a:cs typeface="Times New Roman" panose="02020603050405020304" pitchFamily="18" charset="0"/>
              </a:rPr>
              <a:t>, R., </a:t>
            </a:r>
            <a:r>
              <a:rPr lang="en-US" altLang="zh-CN" sz="2400" dirty="0" err="1">
                <a:latin typeface="Times New Roman" panose="02020603050405020304" pitchFamily="18" charset="0"/>
                <a:cs typeface="Times New Roman" panose="02020603050405020304" pitchFamily="18" charset="0"/>
              </a:rPr>
              <a:t>Bergerat</a:t>
            </a:r>
            <a:r>
              <a:rPr lang="en-US" altLang="zh-CN" sz="2400" dirty="0">
                <a:latin typeface="Times New Roman" panose="02020603050405020304" pitchFamily="18" charset="0"/>
                <a:cs typeface="Times New Roman" panose="02020603050405020304" pitchFamily="18" charset="0"/>
              </a:rPr>
              <a:t>, F., </a:t>
            </a:r>
            <a:r>
              <a:rPr lang="en-US" altLang="zh-CN" sz="2400" dirty="0" err="1">
                <a:latin typeface="Times New Roman" panose="02020603050405020304" pitchFamily="18" charset="0"/>
                <a:cs typeface="Times New Roman" panose="02020603050405020304" pitchFamily="18" charset="0"/>
              </a:rPr>
              <a:t>Bonafede</a:t>
            </a:r>
            <a:r>
              <a:rPr lang="en-US" altLang="zh-CN" sz="2400" dirty="0">
                <a:latin typeface="Times New Roman" panose="02020603050405020304" pitchFamily="18" charset="0"/>
                <a:cs typeface="Times New Roman" panose="02020603050405020304" pitchFamily="18" charset="0"/>
              </a:rPr>
              <a:t>, M., </a:t>
            </a:r>
            <a:r>
              <a:rPr lang="en-US" altLang="zh-CN" sz="2400" dirty="0" err="1">
                <a:latin typeface="Times New Roman" panose="02020603050405020304" pitchFamily="18" charset="0"/>
                <a:cs typeface="Times New Roman" panose="02020603050405020304" pitchFamily="18" charset="0"/>
              </a:rPr>
              <a:t>Boovarsson</a:t>
            </a:r>
            <a:r>
              <a:rPr lang="en-US" altLang="zh-CN" sz="2400" dirty="0">
                <a:latin typeface="Times New Roman" panose="02020603050405020304" pitchFamily="18" charset="0"/>
                <a:cs typeface="Times New Roman" panose="02020603050405020304" pitchFamily="18" charset="0"/>
              </a:rPr>
              <a:t>, R., </a:t>
            </a:r>
            <a:r>
              <a:rPr lang="en-US" altLang="zh-CN" sz="2400" dirty="0" err="1">
                <a:latin typeface="Times New Roman" panose="02020603050405020304" pitchFamily="18" charset="0"/>
                <a:cs typeface="Times New Roman" panose="02020603050405020304" pitchFamily="18" charset="0"/>
              </a:rPr>
              <a:t>Crampin</a:t>
            </a:r>
            <a:r>
              <a:rPr lang="en-US" altLang="zh-CN" sz="2400" dirty="0">
                <a:latin typeface="Times New Roman" panose="02020603050405020304" pitchFamily="18" charset="0"/>
                <a:cs typeface="Times New Roman" panose="02020603050405020304" pitchFamily="18" charset="0"/>
              </a:rPr>
              <a:t>, S., Feigl, K. L., Roth, F., </a:t>
            </a:r>
            <a:r>
              <a:rPr lang="en-US" altLang="zh-CN" sz="2400" dirty="0" err="1">
                <a:latin typeface="Times New Roman" panose="02020603050405020304" pitchFamily="18" charset="0"/>
                <a:cs typeface="Times New Roman" panose="02020603050405020304" pitchFamily="18" charset="0"/>
              </a:rPr>
              <a:t>Sigmundsson</a:t>
            </a:r>
            <a:r>
              <a:rPr lang="en-US" altLang="zh-CN" sz="2400" dirty="0">
                <a:latin typeface="Times New Roman" panose="02020603050405020304" pitchFamily="18" charset="0"/>
                <a:cs typeface="Times New Roman" panose="02020603050405020304" pitchFamily="18" charset="0"/>
              </a:rPr>
              <a:t>, F. and </a:t>
            </a:r>
            <a:r>
              <a:rPr lang="en-US" altLang="zh-CN" sz="2400" dirty="0" err="1">
                <a:latin typeface="Times New Roman" panose="02020603050405020304" pitchFamily="18" charset="0"/>
                <a:cs typeface="Times New Roman" panose="02020603050405020304" pitchFamily="18" charset="0"/>
              </a:rPr>
              <a:t>Slunga</a:t>
            </a:r>
            <a:r>
              <a:rPr lang="en-US" altLang="zh-CN" sz="2400" dirty="0">
                <a:latin typeface="Times New Roman" panose="02020603050405020304" pitchFamily="18" charset="0"/>
                <a:cs typeface="Times New Roman" panose="02020603050405020304" pitchFamily="18" charset="0"/>
              </a:rPr>
              <a:t>, R., 2001. </a:t>
            </a:r>
            <a:r>
              <a:rPr lang="en-US" altLang="zh-CN" sz="2400" i="1" dirty="0">
                <a:latin typeface="Times New Roman" panose="02020603050405020304" pitchFamily="18" charset="0"/>
                <a:cs typeface="Times New Roman" panose="02020603050405020304" pitchFamily="18" charset="0"/>
              </a:rPr>
              <a:t>PRENLAB-TWO – final report. </a:t>
            </a:r>
            <a:r>
              <a:rPr lang="en-US" altLang="zh-CN" sz="2400" i="1" dirty="0" err="1">
                <a:latin typeface="Times New Roman" panose="02020603050405020304" pitchFamily="18" charset="0"/>
                <a:cs typeface="Times New Roman" panose="02020603050405020304" pitchFamily="18" charset="0"/>
              </a:rPr>
              <a:t>Veourstofa</a:t>
            </a:r>
            <a:r>
              <a:rPr lang="en-US" altLang="zh-CN" sz="2400" i="1" dirty="0">
                <a:latin typeface="Times New Roman" panose="02020603050405020304" pitchFamily="18" charset="0"/>
                <a:cs typeface="Times New Roman" panose="02020603050405020304" pitchFamily="18" charset="0"/>
              </a:rPr>
              <a:t> Islands Report</a:t>
            </a:r>
            <a:r>
              <a:rPr lang="en-US" altLang="zh-CN" sz="2400" dirty="0">
                <a:latin typeface="Times New Roman" panose="02020603050405020304" pitchFamily="18" charset="0"/>
                <a:cs typeface="Times New Roman" panose="02020603050405020304" pitchFamily="18" charset="0"/>
              </a:rPr>
              <a:t>.</a:t>
            </a:r>
          </a:p>
          <a:p>
            <a:pPr marL="457200" indent="-457200">
              <a:buFont typeface="+mj-lt"/>
              <a:buAutoNum type="arabicPeriod"/>
            </a:pPr>
            <a:r>
              <a:rPr lang="en-US" altLang="zh-CN" sz="2400" dirty="0">
                <a:latin typeface="Times New Roman" panose="02020603050405020304" pitchFamily="18" charset="0"/>
                <a:cs typeface="Times New Roman" panose="02020603050405020304" pitchFamily="18" charset="0"/>
              </a:rPr>
              <a:t>Mogi, K., 2004. Two grave issues concerning the expected Tokai Earthquake. </a:t>
            </a:r>
            <a:r>
              <a:rPr lang="en-US" altLang="zh-CN" sz="2400" i="1" dirty="0">
                <a:latin typeface="Times New Roman" panose="02020603050405020304" pitchFamily="18" charset="0"/>
                <a:cs typeface="Times New Roman" panose="02020603050405020304" pitchFamily="18" charset="0"/>
              </a:rPr>
              <a:t>Earth, Planets and Space</a:t>
            </a:r>
            <a:r>
              <a:rPr lang="en-US" altLang="zh-CN" sz="2400" dirty="0">
                <a:latin typeface="Times New Roman" panose="02020603050405020304" pitchFamily="18" charset="0"/>
                <a:cs typeface="Times New Roman" panose="02020603050405020304" pitchFamily="18" charset="0"/>
              </a:rPr>
              <a:t>, 56: li-lxvi. </a:t>
            </a:r>
            <a:r>
              <a:rPr lang="en-US" altLang="zh-CN" sz="2400" dirty="0" err="1">
                <a:latin typeface="Times New Roman" panose="02020603050405020304" pitchFamily="18" charset="0"/>
                <a:cs typeface="Times New Roman" panose="02020603050405020304" pitchFamily="18" charset="0"/>
              </a:rPr>
              <a:t>doi</a:t>
            </a:r>
            <a:r>
              <a:rPr lang="en-US" altLang="zh-CN" sz="2400" dirty="0">
                <a:latin typeface="Times New Roman" panose="02020603050405020304" pitchFamily="18" charset="0"/>
                <a:cs typeface="Times New Roman" panose="02020603050405020304" pitchFamily="18" charset="0"/>
              </a:rPr>
              <a:t>: 10.1186/BF03353074.</a:t>
            </a:r>
            <a:endParaRPr lang="zh-CN" altLang="en-US" sz="2400" dirty="0">
              <a:latin typeface="Times New Roman" panose="02020603050405020304" pitchFamily="18" charset="0"/>
              <a:cs typeface="Times New Roman" panose="02020603050405020304" pitchFamily="18" charset="0"/>
            </a:endParaRPr>
          </a:p>
        </p:txBody>
      </p:sp>
      <p:sp>
        <p:nvSpPr>
          <p:cNvPr id="2" name="文本框 1"/>
          <p:cNvSpPr txBox="1"/>
          <p:nvPr/>
        </p:nvSpPr>
        <p:spPr>
          <a:xfrm>
            <a:off x="3845512" y="810000"/>
            <a:ext cx="19841804" cy="2123658"/>
          </a:xfrm>
          <a:prstGeom prst="rect">
            <a:avLst/>
          </a:prstGeom>
          <a:noFill/>
        </p:spPr>
        <p:txBody>
          <a:bodyPr wrap="square" rtlCol="0">
            <a:spAutoFit/>
          </a:bodyPr>
          <a:lstStyle/>
          <a:p>
            <a:pPr algn="dist" fontAlgn="auto"/>
            <a:r>
              <a:rPr lang="zh-CN" altLang="en-US" sz="8000" b="1" dirty="0">
                <a:solidFill>
                  <a:schemeClr val="bg1"/>
                </a:solidFill>
              </a:rPr>
              <a:t>中国地震学会第十七次学术大会</a:t>
            </a:r>
            <a:endParaRPr lang="en-US" altLang="zh-CN" sz="8000" b="1" dirty="0">
              <a:solidFill>
                <a:schemeClr val="bg1"/>
              </a:solidFill>
            </a:endParaRPr>
          </a:p>
          <a:p>
            <a:pPr algn="dist" fontAlgn="auto"/>
            <a:r>
              <a:rPr lang="en-US" altLang="en-US" sz="5200" dirty="0">
                <a:solidFill>
                  <a:schemeClr val="bg1"/>
                </a:solidFill>
              </a:rPr>
              <a:t>The 17th Academic Conference of Seismological Society of China</a:t>
            </a:r>
          </a:p>
        </p:txBody>
      </p:sp>
      <p:sp>
        <p:nvSpPr>
          <p:cNvPr id="3" name="文本框 1"/>
          <p:cNvSpPr txBox="1"/>
          <p:nvPr/>
        </p:nvSpPr>
        <p:spPr>
          <a:xfrm>
            <a:off x="0" y="42479999"/>
            <a:ext cx="32400001" cy="720000"/>
          </a:xfrm>
          <a:prstGeom prst="rect">
            <a:avLst/>
          </a:prstGeom>
          <a:solidFill>
            <a:schemeClr val="tx2">
              <a:lumMod val="50000"/>
              <a:lumOff val="50000"/>
            </a:schemeClr>
          </a:solidFill>
        </p:spPr>
        <p:txBody>
          <a:bodyPr wrap="square" lIns="378700" tIns="189350" rIns="378700" bIns="189350" rtlCol="0" anchor="t">
            <a:spAutoFit/>
          </a:bodyPr>
          <a:lstStyle/>
          <a:p>
            <a:pPr algn="ctr" defTabSz="17289145" fontAlgn="t">
              <a:spcBef>
                <a:spcPts val="9940"/>
              </a:spcBef>
              <a:spcAft>
                <a:spcPts val="9940"/>
              </a:spcAft>
            </a:pPr>
            <a:endParaRPr lang="en-US" altLang="zh-CN" sz="4200" b="1" i="1" dirty="0">
              <a:solidFill>
                <a:schemeClr val="bg1"/>
              </a:solidFill>
              <a:effectLst>
                <a:outerShdw blurRad="38100" dist="38100" dir="2700000" algn="tl">
                  <a:srgbClr val="000000">
                    <a:alpha val="43137"/>
                  </a:srgbClr>
                </a:outerShdw>
              </a:effectLst>
              <a:latin typeface="Times New Roman" panose="02020603050405020304" pitchFamily="18" charset="0"/>
              <a:ea typeface="黑体" panose="02010609060101010101" pitchFamily="49" charset="-122"/>
              <a:cs typeface="Times New Roman" panose="02020603050405020304" pitchFamily="18" charset="0"/>
              <a:sym typeface="+mn-ea"/>
            </a:endParaRPr>
          </a:p>
        </p:txBody>
      </p:sp>
      <p:pic>
        <p:nvPicPr>
          <p:cNvPr id="11" name="图片 10">
            <a:extLst>
              <a:ext uri="{FF2B5EF4-FFF2-40B4-BE49-F238E27FC236}">
                <a16:creationId xmlns:a16="http://schemas.microsoft.com/office/drawing/2014/main" id="{5A776188-5FA5-475A-872C-3042011C2A1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9501" y="387313"/>
            <a:ext cx="2620887" cy="2892951"/>
          </a:xfrm>
          <a:prstGeom prst="rect">
            <a:avLst/>
          </a:prstGeom>
        </p:spPr>
      </p:pic>
      <p:sp>
        <p:nvSpPr>
          <p:cNvPr id="19" name="TextBox 6">
            <a:extLst>
              <a:ext uri="{FF2B5EF4-FFF2-40B4-BE49-F238E27FC236}">
                <a16:creationId xmlns:a16="http://schemas.microsoft.com/office/drawing/2014/main" id="{122EDC95-405A-433C-BD8B-6F027B8CAEAE}"/>
              </a:ext>
            </a:extLst>
          </p:cNvPr>
          <p:cNvSpPr txBox="1"/>
          <p:nvPr/>
        </p:nvSpPr>
        <p:spPr>
          <a:xfrm>
            <a:off x="2931861" y="41222804"/>
            <a:ext cx="26546654" cy="784830"/>
          </a:xfrm>
          <a:prstGeom prst="rect">
            <a:avLst/>
          </a:prstGeom>
          <a:noFill/>
        </p:spPr>
        <p:txBody>
          <a:bodyPr wrap="square" rtlCol="0">
            <a:spAutoFit/>
          </a:bodyPr>
          <a:lstStyle/>
          <a:p>
            <a:r>
              <a:rPr lang="zh-CN" altLang="en-US" sz="4500" dirty="0">
                <a:latin typeface="黑体" pitchFamily="49" charset="-122"/>
                <a:ea typeface="黑体" pitchFamily="49" charset="-122"/>
              </a:rPr>
              <a:t>制作单位名称（在名称前面可以加单位的</a:t>
            </a:r>
            <a:r>
              <a:rPr lang="en-US" altLang="zh-CN" sz="4500" dirty="0">
                <a:latin typeface="黑体" pitchFamily="49" charset="-122"/>
                <a:ea typeface="黑体" pitchFamily="49" charset="-122"/>
              </a:rPr>
              <a:t>logo</a:t>
            </a:r>
            <a:r>
              <a:rPr lang="zh-CN" altLang="en-US" sz="4500" dirty="0">
                <a:latin typeface="黑体" pitchFamily="49" charset="-122"/>
                <a:ea typeface="黑体" pitchFamily="49" charset="-122"/>
              </a:rPr>
              <a:t>）</a:t>
            </a:r>
          </a:p>
        </p:txBody>
      </p:sp>
    </p:spTree>
    <p:custDataLst>
      <p:tags r:id="rId1"/>
    </p:custData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TotalTime>
  <Words>393</Words>
  <Application>Microsoft Office PowerPoint</Application>
  <PresentationFormat>自定义</PresentationFormat>
  <Paragraphs>14</Paragraphs>
  <Slides>1</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vt:i4>
      </vt:variant>
    </vt:vector>
  </HeadingPairs>
  <TitlesOfParts>
    <vt:vector size="7" baseType="lpstr">
      <vt:lpstr>黑体</vt:lpstr>
      <vt:lpstr>微软雅黑</vt:lpstr>
      <vt:lpstr>Arial</vt:lpstr>
      <vt:lpstr>Times New Roman</vt:lpstr>
      <vt:lpstr>Wingdings</vt:lpstr>
      <vt:lpstr>Office 主题​​</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lenovo</dc:creator>
  <cp:lastModifiedBy>lenovo</cp:lastModifiedBy>
  <cp:revision>180</cp:revision>
  <cp:lastPrinted>2021-06-02T04:28:00Z</cp:lastPrinted>
  <dcterms:created xsi:type="dcterms:W3CDTF">2019-06-19T02:08:00Z</dcterms:created>
  <dcterms:modified xsi:type="dcterms:W3CDTF">2021-06-04T02:40:45Z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2052-11.1.0.10495</vt:lpwstr>
  </property>
  <property fmtid="{D5CDD505-2E9C-101B-9397-08002B2CF9AE}" pid="3" name="ICV">
    <vt:lpwstr>11D7E89EDAD94A39921EDF71C65A864A</vt:lpwstr>
  </property>
</Properties>
</file>